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13" r:id="rId4"/>
  </p:sldMasterIdLst>
  <p:notesMasterIdLst>
    <p:notesMasterId r:id="rId60"/>
  </p:notesMasterIdLst>
  <p:handoutMasterIdLst>
    <p:handoutMasterId r:id="rId61"/>
  </p:handoutMasterIdLst>
  <p:sldIdLst>
    <p:sldId id="4549" r:id="rId5"/>
    <p:sldId id="4615" r:id="rId6"/>
    <p:sldId id="4599" r:id="rId7"/>
    <p:sldId id="4611" r:id="rId8"/>
    <p:sldId id="275" r:id="rId9"/>
    <p:sldId id="4691" r:id="rId10"/>
    <p:sldId id="4620" r:id="rId11"/>
    <p:sldId id="4588" r:id="rId12"/>
    <p:sldId id="4657" r:id="rId13"/>
    <p:sldId id="4646" r:id="rId14"/>
    <p:sldId id="4687" r:id="rId15"/>
    <p:sldId id="4688" r:id="rId16"/>
    <p:sldId id="4650" r:id="rId17"/>
    <p:sldId id="4685" r:id="rId18"/>
    <p:sldId id="4659" r:id="rId19"/>
    <p:sldId id="4651" r:id="rId20"/>
    <p:sldId id="4678" r:id="rId21"/>
    <p:sldId id="4674" r:id="rId22"/>
    <p:sldId id="4660" r:id="rId23"/>
    <p:sldId id="4697" r:id="rId24"/>
    <p:sldId id="4692" r:id="rId25"/>
    <p:sldId id="4671" r:id="rId26"/>
    <p:sldId id="4681" r:id="rId27"/>
    <p:sldId id="4662" r:id="rId28"/>
    <p:sldId id="4698" r:id="rId29"/>
    <p:sldId id="4677" r:id="rId30"/>
    <p:sldId id="4665" r:id="rId31"/>
    <p:sldId id="4683" r:id="rId32"/>
    <p:sldId id="4673" r:id="rId33"/>
    <p:sldId id="4695" r:id="rId34"/>
    <p:sldId id="4696" r:id="rId35"/>
    <p:sldId id="4663" r:id="rId36"/>
    <p:sldId id="4679" r:id="rId37"/>
    <p:sldId id="4672" r:id="rId38"/>
    <p:sldId id="4658" r:id="rId39"/>
    <p:sldId id="4699" r:id="rId40"/>
    <p:sldId id="4668" r:id="rId41"/>
    <p:sldId id="4682" r:id="rId42"/>
    <p:sldId id="4619" r:id="rId43"/>
    <p:sldId id="4608" r:id="rId44"/>
    <p:sldId id="4623" r:id="rId45"/>
    <p:sldId id="4693" r:id="rId46"/>
    <p:sldId id="4626" r:id="rId47"/>
    <p:sldId id="4627" r:id="rId48"/>
    <p:sldId id="4635" r:id="rId49"/>
    <p:sldId id="4638" r:id="rId50"/>
    <p:sldId id="4639" r:id="rId51"/>
    <p:sldId id="4689" r:id="rId52"/>
    <p:sldId id="4633" r:id="rId53"/>
    <p:sldId id="4640" r:id="rId54"/>
    <p:sldId id="4690" r:id="rId55"/>
    <p:sldId id="4642" r:id="rId56"/>
    <p:sldId id="4641" r:id="rId57"/>
    <p:sldId id="4694" r:id="rId58"/>
    <p:sldId id="4644" r:id="rId59"/>
  </p:sldIdLst>
  <p:sldSz cx="9906000" cy="6858000" type="A4"/>
  <p:notesSz cx="6735763" cy="9866313"/>
  <p:custShowLst>
    <p:custShow name="目的別スライド ショー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4D3"/>
    <a:srgbClr val="FF6969"/>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6D01A-0E16-41B3-A9DC-FAC95E2FFF69}" v="401" dt="2025-11-18T03:00:44.51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8242" autoAdjust="0"/>
  </p:normalViewPr>
  <p:slideViewPr>
    <p:cSldViewPr snapToGrid="0" showGuides="1">
      <p:cViewPr varScale="1">
        <p:scale>
          <a:sx n="66" d="100"/>
          <a:sy n="66" d="100"/>
        </p:scale>
        <p:origin x="78" y="684"/>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図師 尚文(ZUSHI Naofumi)" userId="977cf3cf-92ce-4201-a48f-a0fb8aa041a8" providerId="ADAL" clId="{7176DD90-BF7E-47A7-BF6D-95AAF85254E7}"/>
    <pc:docChg chg="undo redo custSel addSld delSld modSld sldOrd">
      <pc:chgData name="図師 尚文(ZUSHI Naofumi)" userId="977cf3cf-92ce-4201-a48f-a0fb8aa041a8" providerId="ADAL" clId="{7176DD90-BF7E-47A7-BF6D-95AAF85254E7}" dt="2025-11-18T03:05:30.413" v="3014" actId="2711"/>
      <pc:docMkLst>
        <pc:docMk/>
      </pc:docMkLst>
      <pc:sldChg chg="modSp mod">
        <pc:chgData name="図師 尚文(ZUSHI Naofumi)" userId="977cf3cf-92ce-4201-a48f-a0fb8aa041a8" providerId="ADAL" clId="{7176DD90-BF7E-47A7-BF6D-95AAF85254E7}" dt="2025-11-18T02:56:48.712" v="2824" actId="2711"/>
        <pc:sldMkLst>
          <pc:docMk/>
          <pc:sldMk cId="3008278466" sldId="275"/>
        </pc:sldMkLst>
        <pc:spChg chg="mod">
          <ac:chgData name="図師 尚文(ZUSHI Naofumi)" userId="977cf3cf-92ce-4201-a48f-a0fb8aa041a8" providerId="ADAL" clId="{7176DD90-BF7E-47A7-BF6D-95AAF85254E7}" dt="2025-11-18T02:56:48.712" v="2824" actId="2711"/>
          <ac:spMkLst>
            <pc:docMk/>
            <pc:sldMk cId="3008278466" sldId="275"/>
            <ac:spMk id="3" creationId="{E3EFA47B-A73B-311B-5F06-FEB4C52DD8D5}"/>
          </ac:spMkLst>
        </pc:spChg>
        <pc:spChg chg="mod">
          <ac:chgData name="図師 尚文(ZUSHI Naofumi)" userId="977cf3cf-92ce-4201-a48f-a0fb8aa041a8" providerId="ADAL" clId="{7176DD90-BF7E-47A7-BF6D-95AAF85254E7}" dt="2025-11-18T02:56:48.712" v="2824" actId="2711"/>
          <ac:spMkLst>
            <pc:docMk/>
            <pc:sldMk cId="3008278466" sldId="275"/>
            <ac:spMk id="7" creationId="{07E608A7-5441-D9CA-3879-319E4B3F5E10}"/>
          </ac:spMkLst>
        </pc:spChg>
        <pc:spChg chg="mod">
          <ac:chgData name="図師 尚文(ZUSHI Naofumi)" userId="977cf3cf-92ce-4201-a48f-a0fb8aa041a8" providerId="ADAL" clId="{7176DD90-BF7E-47A7-BF6D-95AAF85254E7}" dt="2025-11-18T02:56:48.712" v="2824" actId="2711"/>
          <ac:spMkLst>
            <pc:docMk/>
            <pc:sldMk cId="3008278466" sldId="275"/>
            <ac:spMk id="11" creationId="{24AA05FB-EFEA-F4BF-AC42-AFEA653C42BE}"/>
          </ac:spMkLst>
        </pc:spChg>
        <pc:spChg chg="mod">
          <ac:chgData name="図師 尚文(ZUSHI Naofumi)" userId="977cf3cf-92ce-4201-a48f-a0fb8aa041a8" providerId="ADAL" clId="{7176DD90-BF7E-47A7-BF6D-95AAF85254E7}" dt="2025-11-18T02:56:36.029" v="2823" actId="2711"/>
          <ac:spMkLst>
            <pc:docMk/>
            <pc:sldMk cId="3008278466" sldId="275"/>
            <ac:spMk id="18" creationId="{099989D1-DE63-BFFF-216D-C3D3DCB740D1}"/>
          </ac:spMkLst>
        </pc:spChg>
        <pc:spChg chg="mod">
          <ac:chgData name="図師 尚文(ZUSHI Naofumi)" userId="977cf3cf-92ce-4201-a48f-a0fb8aa041a8" providerId="ADAL" clId="{7176DD90-BF7E-47A7-BF6D-95AAF85254E7}" dt="2025-11-18T02:56:48.712" v="2824" actId="2711"/>
          <ac:spMkLst>
            <pc:docMk/>
            <pc:sldMk cId="3008278466" sldId="275"/>
            <ac:spMk id="21" creationId="{EE22EB31-1688-ED18-B26A-44C85D18A4DB}"/>
          </ac:spMkLst>
        </pc:spChg>
        <pc:spChg chg="mod">
          <ac:chgData name="図師 尚文(ZUSHI Naofumi)" userId="977cf3cf-92ce-4201-a48f-a0fb8aa041a8" providerId="ADAL" clId="{7176DD90-BF7E-47A7-BF6D-95AAF85254E7}" dt="2025-11-18T02:56:48.712" v="2824" actId="2711"/>
          <ac:spMkLst>
            <pc:docMk/>
            <pc:sldMk cId="3008278466" sldId="275"/>
            <ac:spMk id="22" creationId="{4A116F1A-DEA9-2793-7AA9-5923FC8E5753}"/>
          </ac:spMkLst>
        </pc:spChg>
        <pc:spChg chg="mod">
          <ac:chgData name="図師 尚文(ZUSHI Naofumi)" userId="977cf3cf-92ce-4201-a48f-a0fb8aa041a8" providerId="ADAL" clId="{7176DD90-BF7E-47A7-BF6D-95AAF85254E7}" dt="2025-11-18T02:56:48.712" v="2824" actId="2711"/>
          <ac:spMkLst>
            <pc:docMk/>
            <pc:sldMk cId="3008278466" sldId="275"/>
            <ac:spMk id="23" creationId="{09F091F0-17AB-B2EA-F575-D0F376996C28}"/>
          </ac:spMkLst>
        </pc:spChg>
        <pc:spChg chg="mod">
          <ac:chgData name="図師 尚文(ZUSHI Naofumi)" userId="977cf3cf-92ce-4201-a48f-a0fb8aa041a8" providerId="ADAL" clId="{7176DD90-BF7E-47A7-BF6D-95AAF85254E7}" dt="2025-11-18T02:56:48.712" v="2824" actId="2711"/>
          <ac:spMkLst>
            <pc:docMk/>
            <pc:sldMk cId="3008278466" sldId="275"/>
            <ac:spMk id="24" creationId="{A92FC5F9-BBF6-0490-4459-13A71ABBE5B0}"/>
          </ac:spMkLst>
        </pc:spChg>
        <pc:spChg chg="mod">
          <ac:chgData name="図師 尚文(ZUSHI Naofumi)" userId="977cf3cf-92ce-4201-a48f-a0fb8aa041a8" providerId="ADAL" clId="{7176DD90-BF7E-47A7-BF6D-95AAF85254E7}" dt="2025-11-18T02:56:48.712" v="2824" actId="2711"/>
          <ac:spMkLst>
            <pc:docMk/>
            <pc:sldMk cId="3008278466" sldId="275"/>
            <ac:spMk id="31" creationId="{877EA614-6145-EDBA-A431-FE12E6B851A9}"/>
          </ac:spMkLst>
        </pc:spChg>
        <pc:spChg chg="mod">
          <ac:chgData name="図師 尚文(ZUSHI Naofumi)" userId="977cf3cf-92ce-4201-a48f-a0fb8aa041a8" providerId="ADAL" clId="{7176DD90-BF7E-47A7-BF6D-95AAF85254E7}" dt="2025-11-18T02:56:48.712" v="2824" actId="2711"/>
          <ac:spMkLst>
            <pc:docMk/>
            <pc:sldMk cId="3008278466" sldId="275"/>
            <ac:spMk id="37" creationId="{0B3915A1-571F-59FB-5B6A-BCAC7BD61C2D}"/>
          </ac:spMkLst>
        </pc:spChg>
      </pc:sldChg>
      <pc:sldChg chg="addSp modSp mod">
        <pc:chgData name="図師 尚文(ZUSHI Naofumi)" userId="977cf3cf-92ce-4201-a48f-a0fb8aa041a8" providerId="ADAL" clId="{7176DD90-BF7E-47A7-BF6D-95AAF85254E7}" dt="2025-11-18T02:55:58.655" v="2819" actId="2711"/>
        <pc:sldMkLst>
          <pc:docMk/>
          <pc:sldMk cId="667736295" sldId="4549"/>
        </pc:sldMkLst>
        <pc:spChg chg="add mod">
          <ac:chgData name="図師 尚文(ZUSHI Naofumi)" userId="977cf3cf-92ce-4201-a48f-a0fb8aa041a8" providerId="ADAL" clId="{7176DD90-BF7E-47A7-BF6D-95AAF85254E7}" dt="2025-11-18T02:55:58.655" v="2819" actId="2711"/>
          <ac:spMkLst>
            <pc:docMk/>
            <pc:sldMk cId="667736295" sldId="4549"/>
            <ac:spMk id="3" creationId="{B4C34D50-3A80-8A2C-85E9-802D8EB3BE72}"/>
          </ac:spMkLst>
        </pc:spChg>
      </pc:sldChg>
      <pc:sldChg chg="addSp delSp modSp mod">
        <pc:chgData name="図師 尚文(ZUSHI Naofumi)" userId="977cf3cf-92ce-4201-a48f-a0fb8aa041a8" providerId="ADAL" clId="{7176DD90-BF7E-47A7-BF6D-95AAF85254E7}" dt="2025-11-18T02:58:36.324" v="2834" actId="2711"/>
        <pc:sldMkLst>
          <pc:docMk/>
          <pc:sldMk cId="3631900770" sldId="4588"/>
        </pc:sldMkLst>
        <pc:spChg chg="mod">
          <ac:chgData name="図師 尚文(ZUSHI Naofumi)" userId="977cf3cf-92ce-4201-a48f-a0fb8aa041a8" providerId="ADAL" clId="{7176DD90-BF7E-47A7-BF6D-95AAF85254E7}" dt="2025-11-18T02:58:36.324" v="2834" actId="2711"/>
          <ac:spMkLst>
            <pc:docMk/>
            <pc:sldMk cId="3631900770" sldId="4588"/>
            <ac:spMk id="2" creationId="{AEBC8CD7-08F8-7793-42D6-FF681A2DE0B5}"/>
          </ac:spMkLst>
        </pc:spChg>
        <pc:spChg chg="mod">
          <ac:chgData name="図師 尚文(ZUSHI Naofumi)" userId="977cf3cf-92ce-4201-a48f-a0fb8aa041a8" providerId="ADAL" clId="{7176DD90-BF7E-47A7-BF6D-95AAF85254E7}" dt="2025-11-10T05:10:14.879" v="1255"/>
          <ac:spMkLst>
            <pc:docMk/>
            <pc:sldMk cId="3631900770" sldId="4588"/>
            <ac:spMk id="4" creationId="{B16C3BCD-58B7-AAEA-7A59-9EB1E06DD309}"/>
          </ac:spMkLst>
        </pc:spChg>
        <pc:spChg chg="mod">
          <ac:chgData name="図師 尚文(ZUSHI Naofumi)" userId="977cf3cf-92ce-4201-a48f-a0fb8aa041a8" providerId="ADAL" clId="{7176DD90-BF7E-47A7-BF6D-95AAF85254E7}" dt="2025-11-18T02:58:36.324" v="2834" actId="2711"/>
          <ac:spMkLst>
            <pc:docMk/>
            <pc:sldMk cId="3631900770" sldId="4588"/>
            <ac:spMk id="6" creationId="{49472BC0-7356-5832-C676-2262F2B5CDA6}"/>
          </ac:spMkLst>
        </pc:spChg>
        <pc:spChg chg="mod">
          <ac:chgData name="図師 尚文(ZUSHI Naofumi)" userId="977cf3cf-92ce-4201-a48f-a0fb8aa041a8" providerId="ADAL" clId="{7176DD90-BF7E-47A7-BF6D-95AAF85254E7}" dt="2025-11-18T02:58:36.324" v="2834" actId="2711"/>
          <ac:spMkLst>
            <pc:docMk/>
            <pc:sldMk cId="3631900770" sldId="4588"/>
            <ac:spMk id="7" creationId="{41EF6530-22CA-8EAA-7CB7-10AB5FE32C1C}"/>
          </ac:spMkLst>
        </pc:spChg>
        <pc:cxnChg chg="mod">
          <ac:chgData name="図師 尚文(ZUSHI Naofumi)" userId="977cf3cf-92ce-4201-a48f-a0fb8aa041a8" providerId="ADAL" clId="{7176DD90-BF7E-47A7-BF6D-95AAF85254E7}" dt="2025-11-14T09:55:34.493" v="2241" actId="1076"/>
          <ac:cxnSpMkLst>
            <pc:docMk/>
            <pc:sldMk cId="3631900770" sldId="4588"/>
            <ac:cxnSpMk id="3" creationId="{CD167F2A-5C91-A97F-12A8-CE0383CCFDA9}"/>
          </ac:cxnSpMkLst>
        </pc:cxnChg>
      </pc:sldChg>
      <pc:sldChg chg="addSp delSp modSp mod modAnim setClrOvrMap delDesignElem modNotesTx">
        <pc:chgData name="図師 尚文(ZUSHI Naofumi)" userId="977cf3cf-92ce-4201-a48f-a0fb8aa041a8" providerId="ADAL" clId="{7176DD90-BF7E-47A7-BF6D-95AAF85254E7}" dt="2025-11-18T02:56:21.136" v="2821" actId="2711"/>
        <pc:sldMkLst>
          <pc:docMk/>
          <pc:sldMk cId="2365225675" sldId="4599"/>
        </pc:sldMkLst>
        <pc:spChg chg="mod">
          <ac:chgData name="図師 尚文(ZUSHI Naofumi)" userId="977cf3cf-92ce-4201-a48f-a0fb8aa041a8" providerId="ADAL" clId="{7176DD90-BF7E-47A7-BF6D-95AAF85254E7}" dt="2025-11-17T12:38:03.034" v="2471" actId="26606"/>
          <ac:spMkLst>
            <pc:docMk/>
            <pc:sldMk cId="2365225675" sldId="4599"/>
            <ac:spMk id="4" creationId="{B16C3BCD-58B7-AAEA-7A59-9EB1E06DD309}"/>
          </ac:spMkLst>
        </pc:spChg>
        <pc:spChg chg="mod">
          <ac:chgData name="図師 尚文(ZUSHI Naofumi)" userId="977cf3cf-92ce-4201-a48f-a0fb8aa041a8" providerId="ADAL" clId="{7176DD90-BF7E-47A7-BF6D-95AAF85254E7}" dt="2025-11-18T02:56:21.136" v="2821" actId="2711"/>
          <ac:spMkLst>
            <pc:docMk/>
            <pc:sldMk cId="2365225675" sldId="4599"/>
            <ac:spMk id="5" creationId="{CAD16BAA-1491-6098-A32B-C8F5D1B91B3C}"/>
          </ac:spMkLst>
        </pc:spChg>
        <pc:spChg chg="add del">
          <ac:chgData name="図師 尚文(ZUSHI Naofumi)" userId="977cf3cf-92ce-4201-a48f-a0fb8aa041a8" providerId="ADAL" clId="{7176DD90-BF7E-47A7-BF6D-95AAF85254E7}" dt="2025-11-17T12:38:03.034" v="2471" actId="26606"/>
          <ac:spMkLst>
            <pc:docMk/>
            <pc:sldMk cId="2365225675" sldId="4599"/>
            <ac:spMk id="14" creationId="{B40FCD49-2060-48B9-8212-8A5F1DF4726F}"/>
          </ac:spMkLst>
        </pc:spChg>
        <pc:picChg chg="mod">
          <ac:chgData name="図師 尚文(ZUSHI Naofumi)" userId="977cf3cf-92ce-4201-a48f-a0fb8aa041a8" providerId="ADAL" clId="{7176DD90-BF7E-47A7-BF6D-95AAF85254E7}" dt="2025-11-17T12:38:03.034" v="2471" actId="26606"/>
          <ac:picMkLst>
            <pc:docMk/>
            <pc:sldMk cId="2365225675" sldId="4599"/>
            <ac:picMk id="3" creationId="{C24DBDFB-55B1-CC84-887B-E57693321A56}"/>
          </ac:picMkLst>
        </pc:picChg>
        <pc:picChg chg="add del">
          <ac:chgData name="図師 尚文(ZUSHI Naofumi)" userId="977cf3cf-92ce-4201-a48f-a0fb8aa041a8" providerId="ADAL" clId="{7176DD90-BF7E-47A7-BF6D-95AAF85254E7}" dt="2025-11-17T12:38:03.034" v="2471" actId="26606"/>
          <ac:picMkLst>
            <pc:docMk/>
            <pc:sldMk cId="2365225675" sldId="4599"/>
            <ac:picMk id="10" creationId="{22790EC5-ACA7-4536-8066-B60199F3C6DF}"/>
          </ac:picMkLst>
        </pc:picChg>
        <pc:picChg chg="add del">
          <ac:chgData name="図師 尚文(ZUSHI Naofumi)" userId="977cf3cf-92ce-4201-a48f-a0fb8aa041a8" providerId="ADAL" clId="{7176DD90-BF7E-47A7-BF6D-95AAF85254E7}" dt="2025-11-17T12:38:03.034" v="2471" actId="26606"/>
          <ac:picMkLst>
            <pc:docMk/>
            <pc:sldMk cId="2365225675" sldId="4599"/>
            <ac:picMk id="12" creationId="{CAD20AEA-7CAF-4A83-BE2E-EAF010B8B7FC}"/>
          </ac:picMkLst>
        </pc:picChg>
        <pc:picChg chg="add del">
          <ac:chgData name="図師 尚文(ZUSHI Naofumi)" userId="977cf3cf-92ce-4201-a48f-a0fb8aa041a8" providerId="ADAL" clId="{7176DD90-BF7E-47A7-BF6D-95AAF85254E7}" dt="2025-11-17T12:38:03.034" v="2471" actId="26606"/>
          <ac:picMkLst>
            <pc:docMk/>
            <pc:sldMk cId="2365225675" sldId="4599"/>
            <ac:picMk id="16" creationId="{83A45DCD-B5FB-4A86-88D2-91088C7FFC5F}"/>
          </ac:picMkLst>
        </pc:picChg>
      </pc:sldChg>
      <pc:sldChg chg="addSp delSp modSp mod">
        <pc:chgData name="図師 尚文(ZUSHI Naofumi)" userId="977cf3cf-92ce-4201-a48f-a0fb8aa041a8" providerId="ADAL" clId="{7176DD90-BF7E-47A7-BF6D-95AAF85254E7}" dt="2025-11-10T06:28:46.786" v="1784" actId="1076"/>
        <pc:sldMkLst>
          <pc:docMk/>
          <pc:sldMk cId="1941900167" sldId="4608"/>
        </pc:sldMkLst>
        <pc:spChg chg="mod ord">
          <ac:chgData name="図師 尚文(ZUSHI Naofumi)" userId="977cf3cf-92ce-4201-a48f-a0fb8aa041a8" providerId="ADAL" clId="{7176DD90-BF7E-47A7-BF6D-95AAF85254E7}" dt="2025-11-10T06:28:46.786" v="1784" actId="1076"/>
          <ac:spMkLst>
            <pc:docMk/>
            <pc:sldMk cId="1941900167" sldId="4608"/>
            <ac:spMk id="2" creationId="{2B910630-4AB6-1673-74BC-04B92AFB4698}"/>
          </ac:spMkLst>
        </pc:spChg>
        <pc:spChg chg="mod">
          <ac:chgData name="図師 尚文(ZUSHI Naofumi)" userId="977cf3cf-92ce-4201-a48f-a0fb8aa041a8" providerId="ADAL" clId="{7176DD90-BF7E-47A7-BF6D-95AAF85254E7}" dt="2025-11-10T05:10:14.879" v="1255"/>
          <ac:spMkLst>
            <pc:docMk/>
            <pc:sldMk cId="1941900167" sldId="4608"/>
            <ac:spMk id="4" creationId="{B16C3BCD-58B7-AAEA-7A59-9EB1E06DD309}"/>
          </ac:spMkLst>
        </pc:spChg>
      </pc:sldChg>
      <pc:sldChg chg="addSp delSp modSp mod setBg setClrOvrMap">
        <pc:chgData name="図師 尚文(ZUSHI Naofumi)" userId="977cf3cf-92ce-4201-a48f-a0fb8aa041a8" providerId="ADAL" clId="{7176DD90-BF7E-47A7-BF6D-95AAF85254E7}" dt="2025-11-18T02:56:27.565" v="2822" actId="2711"/>
        <pc:sldMkLst>
          <pc:docMk/>
          <pc:sldMk cId="3155390451" sldId="4611"/>
        </pc:sldMkLst>
        <pc:spChg chg="add del mod">
          <ac:chgData name="図師 尚文(ZUSHI Naofumi)" userId="977cf3cf-92ce-4201-a48f-a0fb8aa041a8" providerId="ADAL" clId="{7176DD90-BF7E-47A7-BF6D-95AAF85254E7}" dt="2025-11-17T12:54:55.644" v="2478" actId="21"/>
          <ac:spMkLst>
            <pc:docMk/>
            <pc:sldMk cId="3155390451" sldId="4611"/>
            <ac:spMk id="3" creationId="{1E83F5B0-4EB7-A330-6F69-D218CB9E9C5C}"/>
          </ac:spMkLst>
        </pc:spChg>
        <pc:spChg chg="mod">
          <ac:chgData name="図師 尚文(ZUSHI Naofumi)" userId="977cf3cf-92ce-4201-a48f-a0fb8aa041a8" providerId="ADAL" clId="{7176DD90-BF7E-47A7-BF6D-95AAF85254E7}" dt="2025-11-17T12:54:56.117" v="2479" actId="26606"/>
          <ac:spMkLst>
            <pc:docMk/>
            <pc:sldMk cId="3155390451" sldId="4611"/>
            <ac:spMk id="4" creationId="{B16C3BCD-58B7-AAEA-7A59-9EB1E06DD309}"/>
          </ac:spMkLst>
        </pc:spChg>
        <pc:spChg chg="add del mod">
          <ac:chgData name="図師 尚文(ZUSHI Naofumi)" userId="977cf3cf-92ce-4201-a48f-a0fb8aa041a8" providerId="ADAL" clId="{7176DD90-BF7E-47A7-BF6D-95AAF85254E7}" dt="2025-11-17T12:55:42.682" v="2489" actId="21"/>
          <ac:spMkLst>
            <pc:docMk/>
            <pc:sldMk cId="3155390451" sldId="4611"/>
            <ac:spMk id="5" creationId="{CAD16BAA-1491-6098-A32B-C8F5D1B91B3C}"/>
          </ac:spMkLst>
        </pc:spChg>
        <pc:spChg chg="add del mod">
          <ac:chgData name="図師 尚文(ZUSHI Naofumi)" userId="977cf3cf-92ce-4201-a48f-a0fb8aa041a8" providerId="ADAL" clId="{7176DD90-BF7E-47A7-BF6D-95AAF85254E7}" dt="2025-11-17T12:55:45.118" v="2490" actId="21"/>
          <ac:spMkLst>
            <pc:docMk/>
            <pc:sldMk cId="3155390451" sldId="4611"/>
            <ac:spMk id="7" creationId="{D3247C91-5697-9460-A641-906394FD8318}"/>
          </ac:spMkLst>
        </pc:spChg>
        <pc:spChg chg="mod ord">
          <ac:chgData name="図師 尚文(ZUSHI Naofumi)" userId="977cf3cf-92ce-4201-a48f-a0fb8aa041a8" providerId="ADAL" clId="{7176DD90-BF7E-47A7-BF6D-95AAF85254E7}" dt="2025-11-18T02:56:27.565" v="2822" actId="2711"/>
          <ac:spMkLst>
            <pc:docMk/>
            <pc:sldMk cId="3155390451" sldId="4611"/>
            <ac:spMk id="8" creationId="{9B02C537-BCA2-9944-A76D-2B17848A665E}"/>
          </ac:spMkLst>
        </pc:spChg>
        <pc:spChg chg="add del">
          <ac:chgData name="図師 尚文(ZUSHI Naofumi)" userId="977cf3cf-92ce-4201-a48f-a0fb8aa041a8" providerId="ADAL" clId="{7176DD90-BF7E-47A7-BF6D-95AAF85254E7}" dt="2025-11-17T12:54:56.117" v="2479" actId="26606"/>
          <ac:spMkLst>
            <pc:docMk/>
            <pc:sldMk cId="3155390451" sldId="4611"/>
            <ac:spMk id="13" creationId="{D2585039-CDA7-4B76-B013-776F970DE75E}"/>
          </ac:spMkLst>
        </pc:spChg>
        <pc:spChg chg="add del">
          <ac:chgData name="図師 尚文(ZUSHI Naofumi)" userId="977cf3cf-92ce-4201-a48f-a0fb8aa041a8" providerId="ADAL" clId="{7176DD90-BF7E-47A7-BF6D-95AAF85254E7}" dt="2025-11-17T12:54:56.117" v="2479" actId="26606"/>
          <ac:spMkLst>
            <pc:docMk/>
            <pc:sldMk cId="3155390451" sldId="4611"/>
            <ac:spMk id="15" creationId="{1D53D942-8031-42E8-88B4-E03A710E89DB}"/>
          </ac:spMkLst>
        </pc:spChg>
        <pc:spChg chg="add del">
          <ac:chgData name="図師 尚文(ZUSHI Naofumi)" userId="977cf3cf-92ce-4201-a48f-a0fb8aa041a8" providerId="ADAL" clId="{7176DD90-BF7E-47A7-BF6D-95AAF85254E7}" dt="2025-11-17T12:54:56.117" v="2479" actId="26606"/>
          <ac:spMkLst>
            <pc:docMk/>
            <pc:sldMk cId="3155390451" sldId="4611"/>
            <ac:spMk id="17" creationId="{5FD07472-970F-49B5-8994-ADEAA314872D}"/>
          </ac:spMkLst>
        </pc:spChg>
        <pc:picChg chg="add del">
          <ac:chgData name="図師 尚文(ZUSHI Naofumi)" userId="977cf3cf-92ce-4201-a48f-a0fb8aa041a8" providerId="ADAL" clId="{7176DD90-BF7E-47A7-BF6D-95AAF85254E7}" dt="2025-11-17T12:54:56.117" v="2479" actId="26606"/>
          <ac:picMkLst>
            <pc:docMk/>
            <pc:sldMk cId="3155390451" sldId="4611"/>
            <ac:picMk id="19" creationId="{82869BAE-8EC0-4D16-ACB8-F0CBFDD90489}"/>
          </ac:picMkLst>
        </pc:picChg>
        <pc:picChg chg="add del">
          <ac:chgData name="図師 尚文(ZUSHI Naofumi)" userId="977cf3cf-92ce-4201-a48f-a0fb8aa041a8" providerId="ADAL" clId="{7176DD90-BF7E-47A7-BF6D-95AAF85254E7}" dt="2025-11-17T12:54:56.117" v="2479" actId="26606"/>
          <ac:picMkLst>
            <pc:docMk/>
            <pc:sldMk cId="3155390451" sldId="4611"/>
            <ac:picMk id="21" creationId="{3524A7AE-FFF7-4F70-9AEA-01A5DFF77BC2}"/>
          </ac:picMkLst>
        </pc:picChg>
      </pc:sldChg>
      <pc:sldChg chg="addSp delSp modSp mod">
        <pc:chgData name="図師 尚文(ZUSHI Naofumi)" userId="977cf3cf-92ce-4201-a48f-a0fb8aa041a8" providerId="ADAL" clId="{7176DD90-BF7E-47A7-BF6D-95AAF85254E7}" dt="2025-11-18T02:56:13.220" v="2820" actId="2711"/>
        <pc:sldMkLst>
          <pc:docMk/>
          <pc:sldMk cId="2336937963" sldId="4615"/>
        </pc:sldMkLst>
        <pc:spChg chg="mod">
          <ac:chgData name="図師 尚文(ZUSHI Naofumi)" userId="977cf3cf-92ce-4201-a48f-a0fb8aa041a8" providerId="ADAL" clId="{7176DD90-BF7E-47A7-BF6D-95AAF85254E7}" dt="2025-11-18T02:56:13.220" v="2820" actId="2711"/>
          <ac:spMkLst>
            <pc:docMk/>
            <pc:sldMk cId="2336937963" sldId="4615"/>
            <ac:spMk id="2" creationId="{AEBC8CD7-08F8-7793-42D6-FF681A2DE0B5}"/>
          </ac:spMkLst>
        </pc:spChg>
        <pc:spChg chg="mod">
          <ac:chgData name="図師 尚文(ZUSHI Naofumi)" userId="977cf3cf-92ce-4201-a48f-a0fb8aa041a8" providerId="ADAL" clId="{7176DD90-BF7E-47A7-BF6D-95AAF85254E7}" dt="2025-11-10T05:10:14.879" v="1255"/>
          <ac:spMkLst>
            <pc:docMk/>
            <pc:sldMk cId="2336937963" sldId="4615"/>
            <ac:spMk id="4" creationId="{B16C3BCD-58B7-AAEA-7A59-9EB1E06DD309}"/>
          </ac:spMkLst>
        </pc:spChg>
        <pc:spChg chg="mod">
          <ac:chgData name="図師 尚文(ZUSHI Naofumi)" userId="977cf3cf-92ce-4201-a48f-a0fb8aa041a8" providerId="ADAL" clId="{7176DD90-BF7E-47A7-BF6D-95AAF85254E7}" dt="2025-11-14T09:45:55.406" v="2229" actId="1076"/>
          <ac:spMkLst>
            <pc:docMk/>
            <pc:sldMk cId="2336937963" sldId="4615"/>
            <ac:spMk id="6" creationId="{5152C097-F15C-37BB-0087-D095B4F6269E}"/>
          </ac:spMkLst>
        </pc:spChg>
        <pc:cxnChg chg="mod">
          <ac:chgData name="図師 尚文(ZUSHI Naofumi)" userId="977cf3cf-92ce-4201-a48f-a0fb8aa041a8" providerId="ADAL" clId="{7176DD90-BF7E-47A7-BF6D-95AAF85254E7}" dt="2025-11-17T12:32:42.009" v="2418" actId="1076"/>
          <ac:cxnSpMkLst>
            <pc:docMk/>
            <pc:sldMk cId="2336937963" sldId="4615"/>
            <ac:cxnSpMk id="3" creationId="{CD167F2A-5C91-A97F-12A8-CE0383CCFDA9}"/>
          </ac:cxnSpMkLst>
        </pc:cxnChg>
      </pc:sldChg>
      <pc:sldChg chg="modSp mod">
        <pc:chgData name="図師 尚文(ZUSHI Naofumi)" userId="977cf3cf-92ce-4201-a48f-a0fb8aa041a8" providerId="ADAL" clId="{7176DD90-BF7E-47A7-BF6D-95AAF85254E7}" dt="2025-11-10T06:27:38.338" v="1747" actId="207"/>
        <pc:sldMkLst>
          <pc:docMk/>
          <pc:sldMk cId="1742968716" sldId="4619"/>
        </pc:sldMkLst>
        <pc:spChg chg="mod">
          <ac:chgData name="図師 尚文(ZUSHI Naofumi)" userId="977cf3cf-92ce-4201-a48f-a0fb8aa041a8" providerId="ADAL" clId="{7176DD90-BF7E-47A7-BF6D-95AAF85254E7}" dt="2025-11-10T05:10:14.879" v="1255"/>
          <ac:spMkLst>
            <pc:docMk/>
            <pc:sldMk cId="1742968716" sldId="4619"/>
            <ac:spMk id="4" creationId="{B16C3BCD-58B7-AAEA-7A59-9EB1E06DD309}"/>
          </ac:spMkLst>
        </pc:spChg>
        <pc:spChg chg="mod">
          <ac:chgData name="図師 尚文(ZUSHI Naofumi)" userId="977cf3cf-92ce-4201-a48f-a0fb8aa041a8" providerId="ADAL" clId="{7176DD90-BF7E-47A7-BF6D-95AAF85254E7}" dt="2025-11-10T06:27:38.338" v="1747" actId="207"/>
          <ac:spMkLst>
            <pc:docMk/>
            <pc:sldMk cId="1742968716" sldId="4619"/>
            <ac:spMk id="5" creationId="{CAD16BAA-1491-6098-A32B-C8F5D1B91B3C}"/>
          </ac:spMkLst>
        </pc:spChg>
        <pc:picChg chg="mod">
          <ac:chgData name="図師 尚文(ZUSHI Naofumi)" userId="977cf3cf-92ce-4201-a48f-a0fb8aa041a8" providerId="ADAL" clId="{7176DD90-BF7E-47A7-BF6D-95AAF85254E7}" dt="2025-11-07T08:52:08.583" v="1253" actId="1076"/>
          <ac:picMkLst>
            <pc:docMk/>
            <pc:sldMk cId="1742968716" sldId="4619"/>
            <ac:picMk id="18" creationId="{6E25CB74-AE86-C540-9C99-41A2A9281599}"/>
          </ac:picMkLst>
        </pc:picChg>
      </pc:sldChg>
      <pc:sldChg chg="delSp modSp mod delDesignElem">
        <pc:chgData name="図師 尚文(ZUSHI Naofumi)" userId="977cf3cf-92ce-4201-a48f-a0fb8aa041a8" providerId="ADAL" clId="{7176DD90-BF7E-47A7-BF6D-95AAF85254E7}" dt="2025-11-18T02:57:36.308" v="2831" actId="1076"/>
        <pc:sldMkLst>
          <pc:docMk/>
          <pc:sldMk cId="1178255072" sldId="4620"/>
        </pc:sldMkLst>
        <pc:spChg chg="mod">
          <ac:chgData name="図師 尚文(ZUSHI Naofumi)" userId="977cf3cf-92ce-4201-a48f-a0fb8aa041a8" providerId="ADAL" clId="{7176DD90-BF7E-47A7-BF6D-95AAF85254E7}" dt="2025-11-10T05:10:14.879" v="1255"/>
          <ac:spMkLst>
            <pc:docMk/>
            <pc:sldMk cId="1178255072" sldId="4620"/>
            <ac:spMk id="4" creationId="{B16C3BCD-58B7-AAEA-7A59-9EB1E06DD309}"/>
          </ac:spMkLst>
        </pc:spChg>
        <pc:spChg chg="mod">
          <ac:chgData name="図師 尚文(ZUSHI Naofumi)" userId="977cf3cf-92ce-4201-a48f-a0fb8aa041a8" providerId="ADAL" clId="{7176DD90-BF7E-47A7-BF6D-95AAF85254E7}" dt="2025-11-18T02:57:36.308" v="2831" actId="1076"/>
          <ac:spMkLst>
            <pc:docMk/>
            <pc:sldMk cId="1178255072" sldId="4620"/>
            <ac:spMk id="5" creationId="{CAD16BAA-1491-6098-A32B-C8F5D1B91B3C}"/>
          </ac:spMkLst>
        </pc:spChg>
      </pc:sldChg>
      <pc:sldChg chg="modSp mod">
        <pc:chgData name="図師 尚文(ZUSHI Naofumi)" userId="977cf3cf-92ce-4201-a48f-a0fb8aa041a8" providerId="ADAL" clId="{7176DD90-BF7E-47A7-BF6D-95AAF85254E7}" dt="2025-11-10T05:10:14.879" v="1255"/>
        <pc:sldMkLst>
          <pc:docMk/>
          <pc:sldMk cId="1751805059" sldId="4623"/>
        </pc:sldMkLst>
        <pc:spChg chg="mod">
          <ac:chgData name="図師 尚文(ZUSHI Naofumi)" userId="977cf3cf-92ce-4201-a48f-a0fb8aa041a8" providerId="ADAL" clId="{7176DD90-BF7E-47A7-BF6D-95AAF85254E7}" dt="2025-11-10T05:10:14.879" v="1255"/>
          <ac:spMkLst>
            <pc:docMk/>
            <pc:sldMk cId="1751805059" sldId="4623"/>
            <ac:spMk id="4" creationId="{B16C3BCD-58B7-AAEA-7A59-9EB1E06DD309}"/>
          </ac:spMkLst>
        </pc:spChg>
        <pc:spChg chg="mod">
          <ac:chgData name="図師 尚文(ZUSHI Naofumi)" userId="977cf3cf-92ce-4201-a48f-a0fb8aa041a8" providerId="ADAL" clId="{7176DD90-BF7E-47A7-BF6D-95AAF85254E7}" dt="2025-10-24T08:32:53.754" v="1126" actId="207"/>
          <ac:spMkLst>
            <pc:docMk/>
            <pc:sldMk cId="1751805059" sldId="4623"/>
            <ac:spMk id="8" creationId="{9B02C537-BCA2-9944-A76D-2B17848A665E}"/>
          </ac:spMkLst>
        </pc:spChg>
      </pc:sldChg>
      <pc:sldChg chg="modSp mod">
        <pc:chgData name="図師 尚文(ZUSHI Naofumi)" userId="977cf3cf-92ce-4201-a48f-a0fb8aa041a8" providerId="ADAL" clId="{7176DD90-BF7E-47A7-BF6D-95AAF85254E7}" dt="2025-11-10T06:30:04.013" v="1820" actId="20577"/>
        <pc:sldMkLst>
          <pc:docMk/>
          <pc:sldMk cId="2604183570" sldId="4626"/>
        </pc:sldMkLst>
        <pc:spChg chg="mod">
          <ac:chgData name="図師 尚文(ZUSHI Naofumi)" userId="977cf3cf-92ce-4201-a48f-a0fb8aa041a8" providerId="ADAL" clId="{7176DD90-BF7E-47A7-BF6D-95AAF85254E7}" dt="2025-11-10T05:10:14.879" v="1255"/>
          <ac:spMkLst>
            <pc:docMk/>
            <pc:sldMk cId="2604183570" sldId="4626"/>
            <ac:spMk id="4" creationId="{B16C3BCD-58B7-AAEA-7A59-9EB1E06DD309}"/>
          </ac:spMkLst>
        </pc:spChg>
        <pc:spChg chg="mod">
          <ac:chgData name="図師 尚文(ZUSHI Naofumi)" userId="977cf3cf-92ce-4201-a48f-a0fb8aa041a8" providerId="ADAL" clId="{7176DD90-BF7E-47A7-BF6D-95AAF85254E7}" dt="2025-11-10T06:30:04.013" v="1820" actId="20577"/>
          <ac:spMkLst>
            <pc:docMk/>
            <pc:sldMk cId="2604183570" sldId="4626"/>
            <ac:spMk id="8" creationId="{9B02C537-BCA2-9944-A76D-2B17848A665E}"/>
          </ac:spMkLst>
        </pc:spChg>
      </pc:sldChg>
      <pc:sldChg chg="modSp mod">
        <pc:chgData name="図師 尚文(ZUSHI Naofumi)" userId="977cf3cf-92ce-4201-a48f-a0fb8aa041a8" providerId="ADAL" clId="{7176DD90-BF7E-47A7-BF6D-95AAF85254E7}" dt="2025-11-10T06:31:05.067" v="1866" actId="20577"/>
        <pc:sldMkLst>
          <pc:docMk/>
          <pc:sldMk cId="1001078088" sldId="4627"/>
        </pc:sldMkLst>
        <pc:spChg chg="mod">
          <ac:chgData name="図師 尚文(ZUSHI Naofumi)" userId="977cf3cf-92ce-4201-a48f-a0fb8aa041a8" providerId="ADAL" clId="{7176DD90-BF7E-47A7-BF6D-95AAF85254E7}" dt="2025-11-10T06:30:29.475" v="1832" actId="20577"/>
          <ac:spMkLst>
            <pc:docMk/>
            <pc:sldMk cId="1001078088" sldId="4627"/>
            <ac:spMk id="3" creationId="{3533A1DE-F261-300D-5156-725F41327AF7}"/>
          </ac:spMkLst>
        </pc:spChg>
        <pc:spChg chg="mod">
          <ac:chgData name="図師 尚文(ZUSHI Naofumi)" userId="977cf3cf-92ce-4201-a48f-a0fb8aa041a8" providerId="ADAL" clId="{7176DD90-BF7E-47A7-BF6D-95AAF85254E7}" dt="2025-11-10T05:10:14.879" v="1255"/>
          <ac:spMkLst>
            <pc:docMk/>
            <pc:sldMk cId="1001078088" sldId="4627"/>
            <ac:spMk id="4" creationId="{B16C3BCD-58B7-AAEA-7A59-9EB1E06DD309}"/>
          </ac:spMkLst>
        </pc:spChg>
        <pc:spChg chg="mod">
          <ac:chgData name="図師 尚文(ZUSHI Naofumi)" userId="977cf3cf-92ce-4201-a48f-a0fb8aa041a8" providerId="ADAL" clId="{7176DD90-BF7E-47A7-BF6D-95AAF85254E7}" dt="2025-11-10T06:31:05.067" v="1866" actId="20577"/>
          <ac:spMkLst>
            <pc:docMk/>
            <pc:sldMk cId="1001078088" sldId="4627"/>
            <ac:spMk id="8" creationId="{9B02C537-BCA2-9944-A76D-2B17848A665E}"/>
          </ac:spMkLst>
        </pc:spChg>
      </pc:sldChg>
      <pc:sldChg chg="modSp mod">
        <pc:chgData name="図師 尚文(ZUSHI Naofumi)" userId="977cf3cf-92ce-4201-a48f-a0fb8aa041a8" providerId="ADAL" clId="{7176DD90-BF7E-47A7-BF6D-95AAF85254E7}" dt="2025-11-10T06:36:55.354" v="2053" actId="1036"/>
        <pc:sldMkLst>
          <pc:docMk/>
          <pc:sldMk cId="475158265" sldId="4633"/>
        </pc:sldMkLst>
        <pc:spChg chg="mod">
          <ac:chgData name="図師 尚文(ZUSHI Naofumi)" userId="977cf3cf-92ce-4201-a48f-a0fb8aa041a8" providerId="ADAL" clId="{7176DD90-BF7E-47A7-BF6D-95AAF85254E7}" dt="2025-11-10T05:10:14.879" v="1255"/>
          <ac:spMkLst>
            <pc:docMk/>
            <pc:sldMk cId="475158265" sldId="4633"/>
            <ac:spMk id="4" creationId="{B16C3BCD-58B7-AAEA-7A59-9EB1E06DD309}"/>
          </ac:spMkLst>
        </pc:spChg>
        <pc:spChg chg="mod">
          <ac:chgData name="図師 尚文(ZUSHI Naofumi)" userId="977cf3cf-92ce-4201-a48f-a0fb8aa041a8" providerId="ADAL" clId="{7176DD90-BF7E-47A7-BF6D-95AAF85254E7}" dt="2025-11-10T06:36:53.418" v="2051" actId="1076"/>
          <ac:spMkLst>
            <pc:docMk/>
            <pc:sldMk cId="475158265" sldId="4633"/>
            <ac:spMk id="8" creationId="{9B02C537-BCA2-9944-A76D-2B17848A665E}"/>
          </ac:spMkLst>
        </pc:spChg>
        <pc:cxnChg chg="mod">
          <ac:chgData name="図師 尚文(ZUSHI Naofumi)" userId="977cf3cf-92ce-4201-a48f-a0fb8aa041a8" providerId="ADAL" clId="{7176DD90-BF7E-47A7-BF6D-95AAF85254E7}" dt="2025-11-10T06:36:55.354" v="2053" actId="1036"/>
          <ac:cxnSpMkLst>
            <pc:docMk/>
            <pc:sldMk cId="475158265" sldId="4633"/>
            <ac:cxnSpMk id="6" creationId="{0596BB38-34CF-ADB7-397B-3EE241D57070}"/>
          </ac:cxnSpMkLst>
        </pc:cxnChg>
      </pc:sldChg>
      <pc:sldChg chg="modSp mod">
        <pc:chgData name="図師 尚文(ZUSHI Naofumi)" userId="977cf3cf-92ce-4201-a48f-a0fb8aa041a8" providerId="ADAL" clId="{7176DD90-BF7E-47A7-BF6D-95AAF85254E7}" dt="2025-11-10T06:32:01.778" v="1909" actId="20577"/>
        <pc:sldMkLst>
          <pc:docMk/>
          <pc:sldMk cId="1407034990" sldId="4635"/>
        </pc:sldMkLst>
        <pc:spChg chg="mod">
          <ac:chgData name="図師 尚文(ZUSHI Naofumi)" userId="977cf3cf-92ce-4201-a48f-a0fb8aa041a8" providerId="ADAL" clId="{7176DD90-BF7E-47A7-BF6D-95AAF85254E7}" dt="2025-11-10T06:32:01.778" v="1909" actId="20577"/>
          <ac:spMkLst>
            <pc:docMk/>
            <pc:sldMk cId="1407034990" sldId="4635"/>
            <ac:spMk id="2" creationId="{08FF41D6-8628-6954-4066-0DCCCA2977C8}"/>
          </ac:spMkLst>
        </pc:spChg>
        <pc:spChg chg="mod">
          <ac:chgData name="図師 尚文(ZUSHI Naofumi)" userId="977cf3cf-92ce-4201-a48f-a0fb8aa041a8" providerId="ADAL" clId="{7176DD90-BF7E-47A7-BF6D-95AAF85254E7}" dt="2025-11-10T06:31:52.200" v="1901" actId="20577"/>
          <ac:spMkLst>
            <pc:docMk/>
            <pc:sldMk cId="1407034990" sldId="4635"/>
            <ac:spMk id="3" creationId="{3533A1DE-F261-300D-5156-725F41327AF7}"/>
          </ac:spMkLst>
        </pc:spChg>
        <pc:spChg chg="mod">
          <ac:chgData name="図師 尚文(ZUSHI Naofumi)" userId="977cf3cf-92ce-4201-a48f-a0fb8aa041a8" providerId="ADAL" clId="{7176DD90-BF7E-47A7-BF6D-95AAF85254E7}" dt="2025-11-10T05:10:14.879" v="1255"/>
          <ac:spMkLst>
            <pc:docMk/>
            <pc:sldMk cId="1407034990" sldId="4635"/>
            <ac:spMk id="4" creationId="{B16C3BCD-58B7-AAEA-7A59-9EB1E06DD309}"/>
          </ac:spMkLst>
        </pc:spChg>
        <pc:spChg chg="mod">
          <ac:chgData name="図師 尚文(ZUSHI Naofumi)" userId="977cf3cf-92ce-4201-a48f-a0fb8aa041a8" providerId="ADAL" clId="{7176DD90-BF7E-47A7-BF6D-95AAF85254E7}" dt="2025-11-10T06:31:33.556" v="1885" actId="20577"/>
          <ac:spMkLst>
            <pc:docMk/>
            <pc:sldMk cId="1407034990" sldId="4635"/>
            <ac:spMk id="8" creationId="{9B02C537-BCA2-9944-A76D-2B17848A665E}"/>
          </ac:spMkLst>
        </pc:spChg>
      </pc:sldChg>
      <pc:sldChg chg="modSp mod">
        <pc:chgData name="図師 尚文(ZUSHI Naofumi)" userId="977cf3cf-92ce-4201-a48f-a0fb8aa041a8" providerId="ADAL" clId="{7176DD90-BF7E-47A7-BF6D-95AAF85254E7}" dt="2025-11-10T06:34:20.297" v="1942" actId="20577"/>
        <pc:sldMkLst>
          <pc:docMk/>
          <pc:sldMk cId="896830055" sldId="4638"/>
        </pc:sldMkLst>
        <pc:spChg chg="mod">
          <ac:chgData name="図師 尚文(ZUSHI Naofumi)" userId="977cf3cf-92ce-4201-a48f-a0fb8aa041a8" providerId="ADAL" clId="{7176DD90-BF7E-47A7-BF6D-95AAF85254E7}" dt="2025-11-10T05:10:14.879" v="1255"/>
          <ac:spMkLst>
            <pc:docMk/>
            <pc:sldMk cId="896830055" sldId="4638"/>
            <ac:spMk id="4" creationId="{B16C3BCD-58B7-AAEA-7A59-9EB1E06DD309}"/>
          </ac:spMkLst>
        </pc:spChg>
        <pc:spChg chg="mod">
          <ac:chgData name="図師 尚文(ZUSHI Naofumi)" userId="977cf3cf-92ce-4201-a48f-a0fb8aa041a8" providerId="ADAL" clId="{7176DD90-BF7E-47A7-BF6D-95AAF85254E7}" dt="2025-11-10T06:34:20.297" v="1942" actId="20577"/>
          <ac:spMkLst>
            <pc:docMk/>
            <pc:sldMk cId="896830055" sldId="4638"/>
            <ac:spMk id="8" creationId="{9B02C537-BCA2-9944-A76D-2B17848A665E}"/>
          </ac:spMkLst>
        </pc:spChg>
      </pc:sldChg>
      <pc:sldChg chg="modSp mod">
        <pc:chgData name="図師 尚文(ZUSHI Naofumi)" userId="977cf3cf-92ce-4201-a48f-a0fb8aa041a8" providerId="ADAL" clId="{7176DD90-BF7E-47A7-BF6D-95AAF85254E7}" dt="2025-11-10T06:35:05.858" v="1979" actId="20577"/>
        <pc:sldMkLst>
          <pc:docMk/>
          <pc:sldMk cId="1523234356" sldId="4639"/>
        </pc:sldMkLst>
        <pc:spChg chg="mod">
          <ac:chgData name="図師 尚文(ZUSHI Naofumi)" userId="977cf3cf-92ce-4201-a48f-a0fb8aa041a8" providerId="ADAL" clId="{7176DD90-BF7E-47A7-BF6D-95AAF85254E7}" dt="2025-11-10T05:10:14.879" v="1255"/>
          <ac:spMkLst>
            <pc:docMk/>
            <pc:sldMk cId="1523234356" sldId="4639"/>
            <ac:spMk id="4" creationId="{B16C3BCD-58B7-AAEA-7A59-9EB1E06DD309}"/>
          </ac:spMkLst>
        </pc:spChg>
        <pc:spChg chg="mod">
          <ac:chgData name="図師 尚文(ZUSHI Naofumi)" userId="977cf3cf-92ce-4201-a48f-a0fb8aa041a8" providerId="ADAL" clId="{7176DD90-BF7E-47A7-BF6D-95AAF85254E7}" dt="2025-11-10T06:35:05.858" v="1979" actId="20577"/>
          <ac:spMkLst>
            <pc:docMk/>
            <pc:sldMk cId="1523234356" sldId="4639"/>
            <ac:spMk id="8" creationId="{9B02C537-BCA2-9944-A76D-2B17848A665E}"/>
          </ac:spMkLst>
        </pc:spChg>
      </pc:sldChg>
      <pc:sldChg chg="modSp mod">
        <pc:chgData name="図師 尚文(ZUSHI Naofumi)" userId="977cf3cf-92ce-4201-a48f-a0fb8aa041a8" providerId="ADAL" clId="{7176DD90-BF7E-47A7-BF6D-95AAF85254E7}" dt="2025-11-10T06:37:50.112" v="2093" actId="14100"/>
        <pc:sldMkLst>
          <pc:docMk/>
          <pc:sldMk cId="207274907" sldId="4640"/>
        </pc:sldMkLst>
        <pc:spChg chg="mod">
          <ac:chgData name="図師 尚文(ZUSHI Naofumi)" userId="977cf3cf-92ce-4201-a48f-a0fb8aa041a8" providerId="ADAL" clId="{7176DD90-BF7E-47A7-BF6D-95AAF85254E7}" dt="2025-10-27T07:14:56.011" v="1243" actId="20577"/>
          <ac:spMkLst>
            <pc:docMk/>
            <pc:sldMk cId="207274907" sldId="4640"/>
            <ac:spMk id="2" creationId="{9630CD7F-F98D-181F-A20F-96C76DD7AE6B}"/>
          </ac:spMkLst>
        </pc:spChg>
        <pc:spChg chg="mod">
          <ac:chgData name="図師 尚文(ZUSHI Naofumi)" userId="977cf3cf-92ce-4201-a48f-a0fb8aa041a8" providerId="ADAL" clId="{7176DD90-BF7E-47A7-BF6D-95AAF85254E7}" dt="2025-11-10T05:10:14.879" v="1255"/>
          <ac:spMkLst>
            <pc:docMk/>
            <pc:sldMk cId="207274907" sldId="4640"/>
            <ac:spMk id="4" creationId="{B16C3BCD-58B7-AAEA-7A59-9EB1E06DD309}"/>
          </ac:spMkLst>
        </pc:spChg>
        <pc:spChg chg="mod">
          <ac:chgData name="図師 尚文(ZUSHI Naofumi)" userId="977cf3cf-92ce-4201-a48f-a0fb8aa041a8" providerId="ADAL" clId="{7176DD90-BF7E-47A7-BF6D-95AAF85254E7}" dt="2025-11-10T06:37:26.312" v="2074" actId="20577"/>
          <ac:spMkLst>
            <pc:docMk/>
            <pc:sldMk cId="207274907" sldId="4640"/>
            <ac:spMk id="7" creationId="{6F4DECF0-F665-1E18-1053-1D215BA9854B}"/>
          </ac:spMkLst>
        </pc:spChg>
        <pc:spChg chg="mod">
          <ac:chgData name="図師 尚文(ZUSHI Naofumi)" userId="977cf3cf-92ce-4201-a48f-a0fb8aa041a8" providerId="ADAL" clId="{7176DD90-BF7E-47A7-BF6D-95AAF85254E7}" dt="2025-11-10T06:37:50.112" v="2093" actId="14100"/>
          <ac:spMkLst>
            <pc:docMk/>
            <pc:sldMk cId="207274907" sldId="4640"/>
            <ac:spMk id="9" creationId="{B8578279-BDF9-3FC5-992A-17BF0C970375}"/>
          </ac:spMkLst>
        </pc:spChg>
      </pc:sldChg>
      <pc:sldChg chg="modSp mod">
        <pc:chgData name="図師 尚文(ZUSHI Naofumi)" userId="977cf3cf-92ce-4201-a48f-a0fb8aa041a8" providerId="ADAL" clId="{7176DD90-BF7E-47A7-BF6D-95AAF85254E7}" dt="2025-11-10T06:40:35.412" v="2212" actId="1036"/>
        <pc:sldMkLst>
          <pc:docMk/>
          <pc:sldMk cId="2644925844" sldId="4641"/>
        </pc:sldMkLst>
        <pc:spChg chg="mod">
          <ac:chgData name="図師 尚文(ZUSHI Naofumi)" userId="977cf3cf-92ce-4201-a48f-a0fb8aa041a8" providerId="ADAL" clId="{7176DD90-BF7E-47A7-BF6D-95AAF85254E7}" dt="2025-11-10T05:10:14.879" v="1255"/>
          <ac:spMkLst>
            <pc:docMk/>
            <pc:sldMk cId="2644925844" sldId="4641"/>
            <ac:spMk id="4" creationId="{B16C3BCD-58B7-AAEA-7A59-9EB1E06DD309}"/>
          </ac:spMkLst>
        </pc:spChg>
        <pc:spChg chg="mod">
          <ac:chgData name="図師 尚文(ZUSHI Naofumi)" userId="977cf3cf-92ce-4201-a48f-a0fb8aa041a8" providerId="ADAL" clId="{7176DD90-BF7E-47A7-BF6D-95AAF85254E7}" dt="2025-11-10T06:40:32.845" v="2208" actId="1076"/>
          <ac:spMkLst>
            <pc:docMk/>
            <pc:sldMk cId="2644925844" sldId="4641"/>
            <ac:spMk id="8" creationId="{9B02C537-BCA2-9944-A76D-2B17848A665E}"/>
          </ac:spMkLst>
        </pc:spChg>
        <pc:cxnChg chg="mod">
          <ac:chgData name="図師 尚文(ZUSHI Naofumi)" userId="977cf3cf-92ce-4201-a48f-a0fb8aa041a8" providerId="ADAL" clId="{7176DD90-BF7E-47A7-BF6D-95AAF85254E7}" dt="2025-11-10T06:40:35.412" v="2212" actId="1036"/>
          <ac:cxnSpMkLst>
            <pc:docMk/>
            <pc:sldMk cId="2644925844" sldId="4641"/>
            <ac:cxnSpMk id="6" creationId="{0596BB38-34CF-ADB7-397B-3EE241D57070}"/>
          </ac:cxnSpMkLst>
        </pc:cxnChg>
      </pc:sldChg>
      <pc:sldChg chg="modSp mod">
        <pc:chgData name="図師 尚文(ZUSHI Naofumi)" userId="977cf3cf-92ce-4201-a48f-a0fb8aa041a8" providerId="ADAL" clId="{7176DD90-BF7E-47A7-BF6D-95AAF85254E7}" dt="2025-11-10T06:39:31.293" v="2165" actId="14100"/>
        <pc:sldMkLst>
          <pc:docMk/>
          <pc:sldMk cId="3494120489" sldId="4642"/>
        </pc:sldMkLst>
        <pc:spChg chg="mod">
          <ac:chgData name="図師 尚文(ZUSHI Naofumi)" userId="977cf3cf-92ce-4201-a48f-a0fb8aa041a8" providerId="ADAL" clId="{7176DD90-BF7E-47A7-BF6D-95AAF85254E7}" dt="2025-11-10T05:10:14.879" v="1255"/>
          <ac:spMkLst>
            <pc:docMk/>
            <pc:sldMk cId="3494120489" sldId="4642"/>
            <ac:spMk id="4" creationId="{B16C3BCD-58B7-AAEA-7A59-9EB1E06DD309}"/>
          </ac:spMkLst>
        </pc:spChg>
        <pc:spChg chg="mod">
          <ac:chgData name="図師 尚文(ZUSHI Naofumi)" userId="977cf3cf-92ce-4201-a48f-a0fb8aa041a8" providerId="ADAL" clId="{7176DD90-BF7E-47A7-BF6D-95AAF85254E7}" dt="2025-11-10T06:39:31.293" v="2165" actId="14100"/>
          <ac:spMkLst>
            <pc:docMk/>
            <pc:sldMk cId="3494120489" sldId="4642"/>
            <ac:spMk id="8" creationId="{9B02C537-BCA2-9944-A76D-2B17848A665E}"/>
          </ac:spMkLst>
        </pc:spChg>
      </pc:sldChg>
      <pc:sldChg chg="addSp delSp modSp mod setClrOvrMap delDesignElem modNotesTx">
        <pc:chgData name="図師 尚文(ZUSHI Naofumi)" userId="977cf3cf-92ce-4201-a48f-a0fb8aa041a8" providerId="ADAL" clId="{7176DD90-BF7E-47A7-BF6D-95AAF85254E7}" dt="2025-11-17T12:33:48.377" v="2420" actId="20577"/>
        <pc:sldMkLst>
          <pc:docMk/>
          <pc:sldMk cId="3918610965" sldId="4644"/>
        </pc:sldMkLst>
        <pc:spChg chg="mod">
          <ac:chgData name="図師 尚文(ZUSHI Naofumi)" userId="977cf3cf-92ce-4201-a48f-a0fb8aa041a8" providerId="ADAL" clId="{7176DD90-BF7E-47A7-BF6D-95AAF85254E7}" dt="2025-11-10T05:13:47.727" v="1284" actId="26606"/>
          <ac:spMkLst>
            <pc:docMk/>
            <pc:sldMk cId="3918610965" sldId="4644"/>
            <ac:spMk id="4" creationId="{A2C08AA3-0362-0993-4350-5A4F2AE83221}"/>
          </ac:spMkLst>
        </pc:spChg>
        <pc:spChg chg="mod ord">
          <ac:chgData name="図師 尚文(ZUSHI Naofumi)" userId="977cf3cf-92ce-4201-a48f-a0fb8aa041a8" providerId="ADAL" clId="{7176DD90-BF7E-47A7-BF6D-95AAF85254E7}" dt="2025-11-17T12:33:43.765" v="2419" actId="1076"/>
          <ac:spMkLst>
            <pc:docMk/>
            <pc:sldMk cId="3918610965" sldId="4644"/>
            <ac:spMk id="7" creationId="{EEE4B892-B142-164E-392F-7F2F489C1785}"/>
          </ac:spMkLst>
        </pc:spChg>
        <pc:spChg chg="add">
          <ac:chgData name="図師 尚文(ZUSHI Naofumi)" userId="977cf3cf-92ce-4201-a48f-a0fb8aa041a8" providerId="ADAL" clId="{7176DD90-BF7E-47A7-BF6D-95AAF85254E7}" dt="2025-11-10T05:13:47.727" v="1284" actId="26606"/>
          <ac:spMkLst>
            <pc:docMk/>
            <pc:sldMk cId="3918610965" sldId="4644"/>
            <ac:spMk id="17" creationId="{B40FCD49-2060-48B9-8212-8A5F1DF4726F}"/>
          </ac:spMkLst>
        </pc:spChg>
        <pc:picChg chg="mod">
          <ac:chgData name="図師 尚文(ZUSHI Naofumi)" userId="977cf3cf-92ce-4201-a48f-a0fb8aa041a8" providerId="ADAL" clId="{7176DD90-BF7E-47A7-BF6D-95AAF85254E7}" dt="2025-11-10T05:13:47.727" v="1284" actId="26606"/>
          <ac:picMkLst>
            <pc:docMk/>
            <pc:sldMk cId="3918610965" sldId="4644"/>
            <ac:picMk id="8" creationId="{16CD1C7A-C89F-A1A6-D4AB-E16789A3D439}"/>
          </ac:picMkLst>
        </pc:picChg>
        <pc:picChg chg="add">
          <ac:chgData name="図師 尚文(ZUSHI Naofumi)" userId="977cf3cf-92ce-4201-a48f-a0fb8aa041a8" providerId="ADAL" clId="{7176DD90-BF7E-47A7-BF6D-95AAF85254E7}" dt="2025-11-10T05:13:47.727" v="1284" actId="26606"/>
          <ac:picMkLst>
            <pc:docMk/>
            <pc:sldMk cId="3918610965" sldId="4644"/>
            <ac:picMk id="13" creationId="{22790EC5-ACA7-4536-8066-B60199F3C6DF}"/>
          </ac:picMkLst>
        </pc:picChg>
        <pc:picChg chg="add">
          <ac:chgData name="図師 尚文(ZUSHI Naofumi)" userId="977cf3cf-92ce-4201-a48f-a0fb8aa041a8" providerId="ADAL" clId="{7176DD90-BF7E-47A7-BF6D-95AAF85254E7}" dt="2025-11-10T05:13:47.727" v="1284" actId="26606"/>
          <ac:picMkLst>
            <pc:docMk/>
            <pc:sldMk cId="3918610965" sldId="4644"/>
            <ac:picMk id="15" creationId="{CAD20AEA-7CAF-4A83-BE2E-EAF010B8B7FC}"/>
          </ac:picMkLst>
        </pc:picChg>
        <pc:picChg chg="add">
          <ac:chgData name="図師 尚文(ZUSHI Naofumi)" userId="977cf3cf-92ce-4201-a48f-a0fb8aa041a8" providerId="ADAL" clId="{7176DD90-BF7E-47A7-BF6D-95AAF85254E7}" dt="2025-11-10T05:13:47.727" v="1284" actId="26606"/>
          <ac:picMkLst>
            <pc:docMk/>
            <pc:sldMk cId="3918610965" sldId="4644"/>
            <ac:picMk id="19" creationId="{83A45DCD-B5FB-4A86-88D2-91088C7FFC5F}"/>
          </ac:picMkLst>
        </pc:picChg>
      </pc:sldChg>
      <pc:sldChg chg="addSp delSp modSp mod">
        <pc:chgData name="図師 尚文(ZUSHI Naofumi)" userId="977cf3cf-92ce-4201-a48f-a0fb8aa041a8" providerId="ADAL" clId="{7176DD90-BF7E-47A7-BF6D-95AAF85254E7}" dt="2025-11-18T03:00:49.090" v="2900" actId="1076"/>
        <pc:sldMkLst>
          <pc:docMk/>
          <pc:sldMk cId="1663850038" sldId="4646"/>
        </pc:sldMkLst>
        <pc:spChg chg="mod">
          <ac:chgData name="図師 尚文(ZUSHI Naofumi)" userId="977cf3cf-92ce-4201-a48f-a0fb8aa041a8" providerId="ADAL" clId="{7176DD90-BF7E-47A7-BF6D-95AAF85254E7}" dt="2025-11-10T05:10:14.879" v="1255"/>
          <ac:spMkLst>
            <pc:docMk/>
            <pc:sldMk cId="1663850038" sldId="4646"/>
            <ac:spMk id="4" creationId="{FFFD4631-1A5A-B86D-C07E-BFFABE8E1F20}"/>
          </ac:spMkLst>
        </pc:spChg>
        <pc:spChg chg="mod">
          <ac:chgData name="図師 尚文(ZUSHI Naofumi)" userId="977cf3cf-92ce-4201-a48f-a0fb8aa041a8" providerId="ADAL" clId="{7176DD90-BF7E-47A7-BF6D-95AAF85254E7}" dt="2025-11-18T03:00:35.034" v="2897" actId="2711"/>
          <ac:spMkLst>
            <pc:docMk/>
            <pc:sldMk cId="1663850038" sldId="4646"/>
            <ac:spMk id="5" creationId="{F0B59C6D-5DC7-2F6B-AA10-768FE4761515}"/>
          </ac:spMkLst>
        </pc:spChg>
        <pc:spChg chg="add del mod">
          <ac:chgData name="図師 尚文(ZUSHI Naofumi)" userId="977cf3cf-92ce-4201-a48f-a0fb8aa041a8" providerId="ADAL" clId="{7176DD90-BF7E-47A7-BF6D-95AAF85254E7}" dt="2025-11-18T03:00:49.090" v="2900" actId="1076"/>
          <ac:spMkLst>
            <pc:docMk/>
            <pc:sldMk cId="1663850038" sldId="4646"/>
            <ac:spMk id="10" creationId="{56B380C9-83B1-ABB0-D6FB-028E5BBD90BF}"/>
          </ac:spMkLst>
        </pc:spChg>
        <pc:spChg chg="mod">
          <ac:chgData name="図師 尚文(ZUSHI Naofumi)" userId="977cf3cf-92ce-4201-a48f-a0fb8aa041a8" providerId="ADAL" clId="{7176DD90-BF7E-47A7-BF6D-95AAF85254E7}" dt="2025-11-18T03:00:35.034" v="2897" actId="2711"/>
          <ac:spMkLst>
            <pc:docMk/>
            <pc:sldMk cId="1663850038" sldId="4646"/>
            <ac:spMk id="14" creationId="{232B9E92-5974-5754-9868-C377BA2AFB15}"/>
          </ac:spMkLst>
        </pc:spChg>
        <pc:spChg chg="mod">
          <ac:chgData name="図師 尚文(ZUSHI Naofumi)" userId="977cf3cf-92ce-4201-a48f-a0fb8aa041a8" providerId="ADAL" clId="{7176DD90-BF7E-47A7-BF6D-95AAF85254E7}" dt="2025-11-18T03:00:35.034" v="2897" actId="2711"/>
          <ac:spMkLst>
            <pc:docMk/>
            <pc:sldMk cId="1663850038" sldId="4646"/>
            <ac:spMk id="15" creationId="{C860D319-E5B4-9EAB-A2DE-B462A5B4D03E}"/>
          </ac:spMkLst>
        </pc:spChg>
        <pc:spChg chg="mod">
          <ac:chgData name="図師 尚文(ZUSHI Naofumi)" userId="977cf3cf-92ce-4201-a48f-a0fb8aa041a8" providerId="ADAL" clId="{7176DD90-BF7E-47A7-BF6D-95AAF85254E7}" dt="2025-11-18T03:00:25.529" v="2896" actId="20577"/>
          <ac:spMkLst>
            <pc:docMk/>
            <pc:sldMk cId="1663850038" sldId="4646"/>
            <ac:spMk id="16" creationId="{96FDF317-A804-9C1C-6160-389ABC8A04B1}"/>
          </ac:spMkLst>
        </pc:spChg>
        <pc:picChg chg="mod">
          <ac:chgData name="図師 尚文(ZUSHI Naofumi)" userId="977cf3cf-92ce-4201-a48f-a0fb8aa041a8" providerId="ADAL" clId="{7176DD90-BF7E-47A7-BF6D-95AAF85254E7}" dt="2025-11-18T03:00:44.516" v="2899" actId="1076"/>
          <ac:picMkLst>
            <pc:docMk/>
            <pc:sldMk cId="1663850038" sldId="4646"/>
            <ac:picMk id="3" creationId="{61DBDE7F-96C6-86F6-F58F-76EB300753C1}"/>
          </ac:picMkLst>
        </pc:picChg>
        <pc:picChg chg="mod">
          <ac:chgData name="図師 尚文(ZUSHI Naofumi)" userId="977cf3cf-92ce-4201-a48f-a0fb8aa041a8" providerId="ADAL" clId="{7176DD90-BF7E-47A7-BF6D-95AAF85254E7}" dt="2025-10-24T06:56:34.898" v="172" actId="1036"/>
          <ac:picMkLst>
            <pc:docMk/>
            <pc:sldMk cId="1663850038" sldId="4646"/>
            <ac:picMk id="8" creationId="{3F7F77BD-105B-B1DC-00BE-4CB8B8236D66}"/>
          </ac:picMkLst>
        </pc:picChg>
      </pc:sldChg>
      <pc:sldChg chg="modSp mod">
        <pc:chgData name="図師 尚文(ZUSHI Naofumi)" userId="977cf3cf-92ce-4201-a48f-a0fb8aa041a8" providerId="ADAL" clId="{7176DD90-BF7E-47A7-BF6D-95AAF85254E7}" dt="2025-11-18T03:02:38.823" v="2935" actId="2711"/>
        <pc:sldMkLst>
          <pc:docMk/>
          <pc:sldMk cId="1180923067" sldId="4650"/>
        </pc:sldMkLst>
        <pc:spChg chg="mod">
          <ac:chgData name="図師 尚文(ZUSHI Naofumi)" userId="977cf3cf-92ce-4201-a48f-a0fb8aa041a8" providerId="ADAL" clId="{7176DD90-BF7E-47A7-BF6D-95AAF85254E7}" dt="2025-11-18T03:01:06.291" v="2901" actId="2711"/>
          <ac:spMkLst>
            <pc:docMk/>
            <pc:sldMk cId="1180923067" sldId="4650"/>
            <ac:spMk id="2" creationId="{26F4CF4C-E3ED-E866-45B6-539A46006945}"/>
          </ac:spMkLst>
        </pc:spChg>
        <pc:spChg chg="mod">
          <ac:chgData name="図師 尚文(ZUSHI Naofumi)" userId="977cf3cf-92ce-4201-a48f-a0fb8aa041a8" providerId="ADAL" clId="{7176DD90-BF7E-47A7-BF6D-95AAF85254E7}" dt="2025-11-10T05:10:14.879" v="1255"/>
          <ac:spMkLst>
            <pc:docMk/>
            <pc:sldMk cId="1180923067" sldId="4650"/>
            <ac:spMk id="4" creationId="{27236800-BD03-8E55-2069-71B6D0D5E5E8}"/>
          </ac:spMkLst>
        </pc:spChg>
        <pc:spChg chg="mod">
          <ac:chgData name="図師 尚文(ZUSHI Naofumi)" userId="977cf3cf-92ce-4201-a48f-a0fb8aa041a8" providerId="ADAL" clId="{7176DD90-BF7E-47A7-BF6D-95AAF85254E7}" dt="2025-11-18T03:01:24.397" v="2921" actId="20577"/>
          <ac:spMkLst>
            <pc:docMk/>
            <pc:sldMk cId="1180923067" sldId="4650"/>
            <ac:spMk id="7" creationId="{CDAB2894-47BA-3126-34E8-065646654965}"/>
          </ac:spMkLst>
        </pc:spChg>
        <pc:spChg chg="mod">
          <ac:chgData name="図師 尚文(ZUSHI Naofumi)" userId="977cf3cf-92ce-4201-a48f-a0fb8aa041a8" providerId="ADAL" clId="{7176DD90-BF7E-47A7-BF6D-95AAF85254E7}" dt="2025-11-18T03:02:38.823" v="2935" actId="2711"/>
          <ac:spMkLst>
            <pc:docMk/>
            <pc:sldMk cId="1180923067" sldId="4650"/>
            <ac:spMk id="9" creationId="{C8E25479-13DF-F839-23F0-2B831A3A5921}"/>
          </ac:spMkLst>
        </pc:spChg>
        <pc:spChg chg="mod">
          <ac:chgData name="図師 尚文(ZUSHI Naofumi)" userId="977cf3cf-92ce-4201-a48f-a0fb8aa041a8" providerId="ADAL" clId="{7176DD90-BF7E-47A7-BF6D-95AAF85254E7}" dt="2025-11-18T03:02:38.823" v="2935" actId="2711"/>
          <ac:spMkLst>
            <pc:docMk/>
            <pc:sldMk cId="1180923067" sldId="4650"/>
            <ac:spMk id="10" creationId="{990943EE-E6EA-C5DC-97E9-010BD7FCC24A}"/>
          </ac:spMkLst>
        </pc:spChg>
        <pc:spChg chg="mod ord">
          <ac:chgData name="図師 尚文(ZUSHI Naofumi)" userId="977cf3cf-92ce-4201-a48f-a0fb8aa041a8" providerId="ADAL" clId="{7176DD90-BF7E-47A7-BF6D-95AAF85254E7}" dt="2025-11-18T03:02:38.823" v="2935" actId="2711"/>
          <ac:spMkLst>
            <pc:docMk/>
            <pc:sldMk cId="1180923067" sldId="4650"/>
            <ac:spMk id="11" creationId="{D2D99CB4-552F-24AE-8173-1E29E8FAF477}"/>
          </ac:spMkLst>
        </pc:spChg>
        <pc:spChg chg="mod">
          <ac:chgData name="図師 尚文(ZUSHI Naofumi)" userId="977cf3cf-92ce-4201-a48f-a0fb8aa041a8" providerId="ADAL" clId="{7176DD90-BF7E-47A7-BF6D-95AAF85254E7}" dt="2025-11-18T03:02:38.823" v="2935" actId="2711"/>
          <ac:spMkLst>
            <pc:docMk/>
            <pc:sldMk cId="1180923067" sldId="4650"/>
            <ac:spMk id="12" creationId="{E894AE66-11AC-E823-65A8-9C1E9CDD95B2}"/>
          </ac:spMkLst>
        </pc:spChg>
        <pc:picChg chg="mod ord">
          <ac:chgData name="図師 尚文(ZUSHI Naofumi)" userId="977cf3cf-92ce-4201-a48f-a0fb8aa041a8" providerId="ADAL" clId="{7176DD90-BF7E-47A7-BF6D-95AAF85254E7}" dt="2025-11-10T05:17:07.925" v="1318" actId="167"/>
          <ac:picMkLst>
            <pc:docMk/>
            <pc:sldMk cId="1180923067" sldId="4650"/>
            <ac:picMk id="5" creationId="{871A93BC-0381-7A56-3A0F-A9B8E51A4647}"/>
          </ac:picMkLst>
        </pc:picChg>
        <pc:picChg chg="mod">
          <ac:chgData name="図師 尚文(ZUSHI Naofumi)" userId="977cf3cf-92ce-4201-a48f-a0fb8aa041a8" providerId="ADAL" clId="{7176DD90-BF7E-47A7-BF6D-95AAF85254E7}" dt="2025-10-24T06:57:32.187" v="198" actId="1036"/>
          <ac:picMkLst>
            <pc:docMk/>
            <pc:sldMk cId="1180923067" sldId="4650"/>
            <ac:picMk id="8" creationId="{23485AD3-72E2-D4DD-424A-438BE1934DF2}"/>
          </ac:picMkLst>
        </pc:picChg>
      </pc:sldChg>
      <pc:sldChg chg="modSp mod">
        <pc:chgData name="図師 尚文(ZUSHI Naofumi)" userId="977cf3cf-92ce-4201-a48f-a0fb8aa041a8" providerId="ADAL" clId="{7176DD90-BF7E-47A7-BF6D-95AAF85254E7}" dt="2025-11-18T03:05:21.075" v="3013" actId="1036"/>
        <pc:sldMkLst>
          <pc:docMk/>
          <pc:sldMk cId="2232484222" sldId="4651"/>
        </pc:sldMkLst>
        <pc:spChg chg="mod">
          <ac:chgData name="図師 尚文(ZUSHI Naofumi)" userId="977cf3cf-92ce-4201-a48f-a0fb8aa041a8" providerId="ADAL" clId="{7176DD90-BF7E-47A7-BF6D-95AAF85254E7}" dt="2025-11-18T03:05:21.075" v="3013" actId="1036"/>
          <ac:spMkLst>
            <pc:docMk/>
            <pc:sldMk cId="2232484222" sldId="4651"/>
            <ac:spMk id="3" creationId="{93308E69-C564-D5CC-2D94-1CC126E30683}"/>
          </ac:spMkLst>
        </pc:spChg>
        <pc:spChg chg="mod">
          <ac:chgData name="図師 尚文(ZUSHI Naofumi)" userId="977cf3cf-92ce-4201-a48f-a0fb8aa041a8" providerId="ADAL" clId="{7176DD90-BF7E-47A7-BF6D-95AAF85254E7}" dt="2025-11-10T05:10:14.879" v="1255"/>
          <ac:spMkLst>
            <pc:docMk/>
            <pc:sldMk cId="2232484222" sldId="4651"/>
            <ac:spMk id="4" creationId="{1CC38737-014C-C00D-BF7A-8E20FAC06240}"/>
          </ac:spMkLst>
        </pc:spChg>
        <pc:spChg chg="mod">
          <ac:chgData name="図師 尚文(ZUSHI Naofumi)" userId="977cf3cf-92ce-4201-a48f-a0fb8aa041a8" providerId="ADAL" clId="{7176DD90-BF7E-47A7-BF6D-95AAF85254E7}" dt="2025-11-18T03:05:21.075" v="3013" actId="1036"/>
          <ac:spMkLst>
            <pc:docMk/>
            <pc:sldMk cId="2232484222" sldId="4651"/>
            <ac:spMk id="7" creationId="{E787E19A-A80A-47CC-6A1B-55C1FB7CB1F3}"/>
          </ac:spMkLst>
        </pc:spChg>
      </pc:sldChg>
      <pc:sldChg chg="modSp mod">
        <pc:chgData name="図師 尚文(ZUSHI Naofumi)" userId="977cf3cf-92ce-4201-a48f-a0fb8aa041a8" providerId="ADAL" clId="{7176DD90-BF7E-47A7-BF6D-95AAF85254E7}" dt="2025-11-18T03:00:04.795" v="2881" actId="20577"/>
        <pc:sldMkLst>
          <pc:docMk/>
          <pc:sldMk cId="751421683" sldId="4657"/>
        </pc:sldMkLst>
        <pc:spChg chg="mod">
          <ac:chgData name="図師 尚文(ZUSHI Naofumi)" userId="977cf3cf-92ce-4201-a48f-a0fb8aa041a8" providerId="ADAL" clId="{7176DD90-BF7E-47A7-BF6D-95AAF85254E7}" dt="2025-11-18T02:59:15.471" v="2841" actId="2711"/>
          <ac:spMkLst>
            <pc:docMk/>
            <pc:sldMk cId="751421683" sldId="4657"/>
            <ac:spMk id="2" creationId="{002C364A-9E47-A20A-2569-9CB18543B5A9}"/>
          </ac:spMkLst>
        </pc:spChg>
        <pc:spChg chg="mod">
          <ac:chgData name="図師 尚文(ZUSHI Naofumi)" userId="977cf3cf-92ce-4201-a48f-a0fb8aa041a8" providerId="ADAL" clId="{7176DD90-BF7E-47A7-BF6D-95AAF85254E7}" dt="2025-11-10T05:10:14.879" v="1255"/>
          <ac:spMkLst>
            <pc:docMk/>
            <pc:sldMk cId="751421683" sldId="4657"/>
            <ac:spMk id="4" creationId="{DA585A67-D447-FD6F-37F4-9EF5B8719E45}"/>
          </ac:spMkLst>
        </pc:spChg>
        <pc:spChg chg="mod">
          <ac:chgData name="図師 尚文(ZUSHI Naofumi)" userId="977cf3cf-92ce-4201-a48f-a0fb8aa041a8" providerId="ADAL" clId="{7176DD90-BF7E-47A7-BF6D-95AAF85254E7}" dt="2025-11-18T03:00:04.795" v="2881" actId="20577"/>
          <ac:spMkLst>
            <pc:docMk/>
            <pc:sldMk cId="751421683" sldId="4657"/>
            <ac:spMk id="7" creationId="{1634FC95-06DD-D286-308F-D9E823B4F553}"/>
          </ac:spMkLst>
        </pc:spChg>
        <pc:cxnChg chg="mod">
          <ac:chgData name="図師 尚文(ZUSHI Naofumi)" userId="977cf3cf-92ce-4201-a48f-a0fb8aa041a8" providerId="ADAL" clId="{7176DD90-BF7E-47A7-BF6D-95AAF85254E7}" dt="2025-11-18T02:59:08.062" v="2840" actId="1036"/>
          <ac:cxnSpMkLst>
            <pc:docMk/>
            <pc:sldMk cId="751421683" sldId="4657"/>
            <ac:cxnSpMk id="3" creationId="{29751A44-909E-3425-A8DE-68392B56B28B}"/>
          </ac:cxnSpMkLst>
        </pc:cxnChg>
      </pc:sldChg>
      <pc:sldChg chg="modSp mod">
        <pc:chgData name="図師 尚文(ZUSHI Naofumi)" userId="977cf3cf-92ce-4201-a48f-a0fb8aa041a8" providerId="ADAL" clId="{7176DD90-BF7E-47A7-BF6D-95AAF85254E7}" dt="2025-11-17T13:38:25.866" v="2714" actId="1076"/>
        <pc:sldMkLst>
          <pc:docMk/>
          <pc:sldMk cId="3363827004" sldId="4658"/>
        </pc:sldMkLst>
        <pc:spChg chg="mod">
          <ac:chgData name="図師 尚文(ZUSHI Naofumi)" userId="977cf3cf-92ce-4201-a48f-a0fb8aa041a8" providerId="ADAL" clId="{7176DD90-BF7E-47A7-BF6D-95AAF85254E7}" dt="2025-11-17T13:36:18.630" v="2634" actId="20577"/>
          <ac:spMkLst>
            <pc:docMk/>
            <pc:sldMk cId="3363827004" sldId="4658"/>
            <ac:spMk id="2" creationId="{F7F0B1C7-04DC-DDA8-38F9-DAC0978190F6}"/>
          </ac:spMkLst>
        </pc:spChg>
        <pc:spChg chg="mod">
          <ac:chgData name="図師 尚文(ZUSHI Naofumi)" userId="977cf3cf-92ce-4201-a48f-a0fb8aa041a8" providerId="ADAL" clId="{7176DD90-BF7E-47A7-BF6D-95AAF85254E7}" dt="2025-11-10T05:10:14.879" v="1255"/>
          <ac:spMkLst>
            <pc:docMk/>
            <pc:sldMk cId="3363827004" sldId="4658"/>
            <ac:spMk id="4" creationId="{2F690707-3408-CCC3-4C1D-112D537EBB73}"/>
          </ac:spMkLst>
        </pc:spChg>
        <pc:spChg chg="mod">
          <ac:chgData name="図師 尚文(ZUSHI Naofumi)" userId="977cf3cf-92ce-4201-a48f-a0fb8aa041a8" providerId="ADAL" clId="{7176DD90-BF7E-47A7-BF6D-95AAF85254E7}" dt="2025-11-17T13:38:25.866" v="2714" actId="1076"/>
          <ac:spMkLst>
            <pc:docMk/>
            <pc:sldMk cId="3363827004" sldId="4658"/>
            <ac:spMk id="11" creationId="{F013973D-02B7-E955-7B14-3959458A222B}"/>
          </ac:spMkLst>
        </pc:spChg>
      </pc:sldChg>
      <pc:sldChg chg="delSp modSp mod">
        <pc:chgData name="図師 尚文(ZUSHI Naofumi)" userId="977cf3cf-92ce-4201-a48f-a0fb8aa041a8" providerId="ADAL" clId="{7176DD90-BF7E-47A7-BF6D-95AAF85254E7}" dt="2025-11-18T03:03:33.090" v="2964" actId="14100"/>
        <pc:sldMkLst>
          <pc:docMk/>
          <pc:sldMk cId="3363863233" sldId="4659"/>
        </pc:sldMkLst>
        <pc:spChg chg="mod">
          <ac:chgData name="図師 尚文(ZUSHI Naofumi)" userId="977cf3cf-92ce-4201-a48f-a0fb8aa041a8" providerId="ADAL" clId="{7176DD90-BF7E-47A7-BF6D-95AAF85254E7}" dt="2025-11-18T03:02:53.088" v="2936" actId="2711"/>
          <ac:spMkLst>
            <pc:docMk/>
            <pc:sldMk cId="3363863233" sldId="4659"/>
            <ac:spMk id="2" creationId="{E0E67AE5-381D-217A-136C-8EEDFEB713A9}"/>
          </ac:spMkLst>
        </pc:spChg>
        <pc:spChg chg="mod">
          <ac:chgData name="図師 尚文(ZUSHI Naofumi)" userId="977cf3cf-92ce-4201-a48f-a0fb8aa041a8" providerId="ADAL" clId="{7176DD90-BF7E-47A7-BF6D-95AAF85254E7}" dt="2025-11-10T05:10:14.879" v="1255"/>
          <ac:spMkLst>
            <pc:docMk/>
            <pc:sldMk cId="3363863233" sldId="4659"/>
            <ac:spMk id="4" creationId="{A63301A6-4DF7-B893-3A55-10EE3AF9F89A}"/>
          </ac:spMkLst>
        </pc:spChg>
        <pc:spChg chg="mod">
          <ac:chgData name="図師 尚文(ZUSHI Naofumi)" userId="977cf3cf-92ce-4201-a48f-a0fb8aa041a8" providerId="ADAL" clId="{7176DD90-BF7E-47A7-BF6D-95AAF85254E7}" dt="2025-11-18T03:03:33.090" v="2964" actId="14100"/>
          <ac:spMkLst>
            <pc:docMk/>
            <pc:sldMk cId="3363863233" sldId="4659"/>
            <ac:spMk id="7" creationId="{E534DCB4-0A02-505B-713B-CA7146E62E77}"/>
          </ac:spMkLst>
        </pc:spChg>
        <pc:spChg chg="mod">
          <ac:chgData name="図師 尚文(ZUSHI Naofumi)" userId="977cf3cf-92ce-4201-a48f-a0fb8aa041a8" providerId="ADAL" clId="{7176DD90-BF7E-47A7-BF6D-95AAF85254E7}" dt="2025-10-24T07:12:12.581" v="543" actId="1036"/>
          <ac:spMkLst>
            <pc:docMk/>
            <pc:sldMk cId="3363863233" sldId="4659"/>
            <ac:spMk id="8" creationId="{90705A20-2F4D-9441-B49E-00FDDCB927A0}"/>
          </ac:spMkLst>
        </pc:spChg>
        <pc:spChg chg="del mod">
          <ac:chgData name="図師 尚文(ZUSHI Naofumi)" userId="977cf3cf-92ce-4201-a48f-a0fb8aa041a8" providerId="ADAL" clId="{7176DD90-BF7E-47A7-BF6D-95AAF85254E7}" dt="2025-11-18T03:03:28.940" v="2963" actId="21"/>
          <ac:spMkLst>
            <pc:docMk/>
            <pc:sldMk cId="3363863233" sldId="4659"/>
            <ac:spMk id="9" creationId="{0C6CE0D9-F71D-38CB-1AB7-7C1055F34696}"/>
          </ac:spMkLst>
        </pc:spChg>
        <pc:spChg chg="mod">
          <ac:chgData name="図師 尚文(ZUSHI Naofumi)" userId="977cf3cf-92ce-4201-a48f-a0fb8aa041a8" providerId="ADAL" clId="{7176DD90-BF7E-47A7-BF6D-95AAF85254E7}" dt="2025-10-24T07:12:12.581" v="543" actId="1036"/>
          <ac:spMkLst>
            <pc:docMk/>
            <pc:sldMk cId="3363863233" sldId="4659"/>
            <ac:spMk id="12" creationId="{A5840C7B-B510-0EB7-E5AA-B1B80B733B15}"/>
          </ac:spMkLst>
        </pc:spChg>
        <pc:spChg chg="mod">
          <ac:chgData name="図師 尚文(ZUSHI Naofumi)" userId="977cf3cf-92ce-4201-a48f-a0fb8aa041a8" providerId="ADAL" clId="{7176DD90-BF7E-47A7-BF6D-95AAF85254E7}" dt="2025-10-27T07:10:54.449" v="1226" actId="207"/>
          <ac:spMkLst>
            <pc:docMk/>
            <pc:sldMk cId="3363863233" sldId="4659"/>
            <ac:spMk id="13" creationId="{CD7BAA10-90DF-93EE-14EB-63141D98D585}"/>
          </ac:spMkLst>
        </pc:spChg>
        <pc:spChg chg="mod">
          <ac:chgData name="図師 尚文(ZUSHI Naofumi)" userId="977cf3cf-92ce-4201-a48f-a0fb8aa041a8" providerId="ADAL" clId="{7176DD90-BF7E-47A7-BF6D-95AAF85254E7}" dt="2025-10-24T07:12:12.581" v="543" actId="1036"/>
          <ac:spMkLst>
            <pc:docMk/>
            <pc:sldMk cId="3363863233" sldId="4659"/>
            <ac:spMk id="14" creationId="{2A2EB3C5-58F6-C203-359A-A264447EDDB4}"/>
          </ac:spMkLst>
        </pc:spChg>
        <pc:picChg chg="mod">
          <ac:chgData name="図師 尚文(ZUSHI Naofumi)" userId="977cf3cf-92ce-4201-a48f-a0fb8aa041a8" providerId="ADAL" clId="{7176DD90-BF7E-47A7-BF6D-95AAF85254E7}" dt="2025-10-24T07:12:12.581" v="543" actId="1036"/>
          <ac:picMkLst>
            <pc:docMk/>
            <pc:sldMk cId="3363863233" sldId="4659"/>
            <ac:picMk id="5" creationId="{C13B5657-AC9E-70B5-40DC-628B65A43268}"/>
          </ac:picMkLst>
        </pc:picChg>
        <pc:picChg chg="mod">
          <ac:chgData name="図師 尚文(ZUSHI Naofumi)" userId="977cf3cf-92ce-4201-a48f-a0fb8aa041a8" providerId="ADAL" clId="{7176DD90-BF7E-47A7-BF6D-95AAF85254E7}" dt="2025-10-24T07:12:12.581" v="543" actId="1036"/>
          <ac:picMkLst>
            <pc:docMk/>
            <pc:sldMk cId="3363863233" sldId="4659"/>
            <ac:picMk id="6" creationId="{3C9E8706-2C16-0368-4972-59A36217CF91}"/>
          </ac:picMkLst>
        </pc:picChg>
        <pc:cxnChg chg="mod">
          <ac:chgData name="図師 尚文(ZUSHI Naofumi)" userId="977cf3cf-92ce-4201-a48f-a0fb8aa041a8" providerId="ADAL" clId="{7176DD90-BF7E-47A7-BF6D-95AAF85254E7}" dt="2025-11-18T03:03:18.214" v="2960" actId="1076"/>
          <ac:cxnSpMkLst>
            <pc:docMk/>
            <pc:sldMk cId="3363863233" sldId="4659"/>
            <ac:cxnSpMk id="3" creationId="{33DE2C39-289E-4C5C-22BC-0A98C862ECA5}"/>
          </ac:cxnSpMkLst>
        </pc:cxnChg>
      </pc:sldChg>
      <pc:sldChg chg="addSp delSp modSp mod">
        <pc:chgData name="図師 尚文(ZUSHI Naofumi)" userId="977cf3cf-92ce-4201-a48f-a0fb8aa041a8" providerId="ADAL" clId="{7176DD90-BF7E-47A7-BF6D-95AAF85254E7}" dt="2025-11-14T10:02:17.952" v="2359" actId="1076"/>
        <pc:sldMkLst>
          <pc:docMk/>
          <pc:sldMk cId="904523881" sldId="4660"/>
        </pc:sldMkLst>
        <pc:spChg chg="mod">
          <ac:chgData name="図師 尚文(ZUSHI Naofumi)" userId="977cf3cf-92ce-4201-a48f-a0fb8aa041a8" providerId="ADAL" clId="{7176DD90-BF7E-47A7-BF6D-95AAF85254E7}" dt="2025-11-10T05:36:53.924" v="1448" actId="20577"/>
          <ac:spMkLst>
            <pc:docMk/>
            <pc:sldMk cId="904523881" sldId="4660"/>
            <ac:spMk id="2" creationId="{AE7A4DE0-2DF5-75F8-1D5B-691F850DDD4C}"/>
          </ac:spMkLst>
        </pc:spChg>
        <pc:spChg chg="mod">
          <ac:chgData name="図師 尚文(ZUSHI Naofumi)" userId="977cf3cf-92ce-4201-a48f-a0fb8aa041a8" providerId="ADAL" clId="{7176DD90-BF7E-47A7-BF6D-95AAF85254E7}" dt="2025-11-10T05:10:14.879" v="1255"/>
          <ac:spMkLst>
            <pc:docMk/>
            <pc:sldMk cId="904523881" sldId="4660"/>
            <ac:spMk id="4" creationId="{2B2F7BF6-6762-FDB0-69F4-D516E16221EC}"/>
          </ac:spMkLst>
        </pc:spChg>
        <pc:spChg chg="mod">
          <ac:chgData name="図師 尚文(ZUSHI Naofumi)" userId="977cf3cf-92ce-4201-a48f-a0fb8aa041a8" providerId="ADAL" clId="{7176DD90-BF7E-47A7-BF6D-95AAF85254E7}" dt="2025-11-10T05:37:03.491" v="1449" actId="1076"/>
          <ac:spMkLst>
            <pc:docMk/>
            <pc:sldMk cId="904523881" sldId="4660"/>
            <ac:spMk id="8" creationId="{D43711C6-84BF-467E-67B3-67765E3122F7}"/>
          </ac:spMkLst>
        </pc:spChg>
        <pc:spChg chg="mod">
          <ac:chgData name="図師 尚文(ZUSHI Naofumi)" userId="977cf3cf-92ce-4201-a48f-a0fb8aa041a8" providerId="ADAL" clId="{7176DD90-BF7E-47A7-BF6D-95AAF85254E7}" dt="2025-11-10T05:33:59.377" v="1415" actId="1076"/>
          <ac:spMkLst>
            <pc:docMk/>
            <pc:sldMk cId="904523881" sldId="4660"/>
            <ac:spMk id="9" creationId="{31C5DA9D-0F80-4C46-081D-32C4A41A968E}"/>
          </ac:spMkLst>
        </pc:spChg>
        <pc:picChg chg="add mod">
          <ac:chgData name="図師 尚文(ZUSHI Naofumi)" userId="977cf3cf-92ce-4201-a48f-a0fb8aa041a8" providerId="ADAL" clId="{7176DD90-BF7E-47A7-BF6D-95AAF85254E7}" dt="2025-11-14T10:02:17.952" v="2359" actId="1076"/>
          <ac:picMkLst>
            <pc:docMk/>
            <pc:sldMk cId="904523881" sldId="4660"/>
            <ac:picMk id="3" creationId="{9A0F865C-D5D5-E718-742F-391BCBEBC63A}"/>
          </ac:picMkLst>
        </pc:picChg>
      </pc:sldChg>
      <pc:sldChg chg="modSp mod">
        <pc:chgData name="図師 尚文(ZUSHI Naofumi)" userId="977cf3cf-92ce-4201-a48f-a0fb8aa041a8" providerId="ADAL" clId="{7176DD90-BF7E-47A7-BF6D-95AAF85254E7}" dt="2025-11-17T13:25:41.150" v="2626" actId="20577"/>
        <pc:sldMkLst>
          <pc:docMk/>
          <pc:sldMk cId="3101959146" sldId="4662"/>
        </pc:sldMkLst>
        <pc:spChg chg="mod">
          <ac:chgData name="図師 尚文(ZUSHI Naofumi)" userId="977cf3cf-92ce-4201-a48f-a0fb8aa041a8" providerId="ADAL" clId="{7176DD90-BF7E-47A7-BF6D-95AAF85254E7}" dt="2025-11-17T13:25:41.150" v="2626" actId="20577"/>
          <ac:spMkLst>
            <pc:docMk/>
            <pc:sldMk cId="3101959146" sldId="4662"/>
            <ac:spMk id="2" creationId="{CDE360C0-80D7-3C68-775D-0E41A95CE19F}"/>
          </ac:spMkLst>
        </pc:spChg>
        <pc:spChg chg="mod">
          <ac:chgData name="図師 尚文(ZUSHI Naofumi)" userId="977cf3cf-92ce-4201-a48f-a0fb8aa041a8" providerId="ADAL" clId="{7176DD90-BF7E-47A7-BF6D-95AAF85254E7}" dt="2025-11-10T05:10:14.879" v="1255"/>
          <ac:spMkLst>
            <pc:docMk/>
            <pc:sldMk cId="3101959146" sldId="4662"/>
            <ac:spMk id="4" creationId="{779FBC6B-FE91-1F65-58E9-CBCE2C783148}"/>
          </ac:spMkLst>
        </pc:spChg>
        <pc:spChg chg="mod">
          <ac:chgData name="図師 尚文(ZUSHI Naofumi)" userId="977cf3cf-92ce-4201-a48f-a0fb8aa041a8" providerId="ADAL" clId="{7176DD90-BF7E-47A7-BF6D-95AAF85254E7}" dt="2025-11-17T13:23:33.202" v="2563" actId="1076"/>
          <ac:spMkLst>
            <pc:docMk/>
            <pc:sldMk cId="3101959146" sldId="4662"/>
            <ac:spMk id="7" creationId="{EC35180D-4D94-9CEC-8708-58526C4CE611}"/>
          </ac:spMkLst>
        </pc:spChg>
        <pc:cxnChg chg="mod">
          <ac:chgData name="図師 尚文(ZUSHI Naofumi)" userId="977cf3cf-92ce-4201-a48f-a0fb8aa041a8" providerId="ADAL" clId="{7176DD90-BF7E-47A7-BF6D-95AAF85254E7}" dt="2025-10-24T08:10:56.577" v="782" actId="1035"/>
          <ac:cxnSpMkLst>
            <pc:docMk/>
            <pc:sldMk cId="3101959146" sldId="4662"/>
            <ac:cxnSpMk id="3" creationId="{FFEE7382-1836-D51A-F784-6656E14D26AA}"/>
          </ac:cxnSpMkLst>
        </pc:cxnChg>
      </pc:sldChg>
      <pc:sldChg chg="modSp mod">
        <pc:chgData name="図師 尚文(ZUSHI Naofumi)" userId="977cf3cf-92ce-4201-a48f-a0fb8aa041a8" providerId="ADAL" clId="{7176DD90-BF7E-47A7-BF6D-95AAF85254E7}" dt="2025-11-18T01:41:59.299" v="2719" actId="14100"/>
        <pc:sldMkLst>
          <pc:docMk/>
          <pc:sldMk cId="581822987" sldId="4663"/>
        </pc:sldMkLst>
        <pc:spChg chg="mod">
          <ac:chgData name="図師 尚文(ZUSHI Naofumi)" userId="977cf3cf-92ce-4201-a48f-a0fb8aa041a8" providerId="ADAL" clId="{7176DD90-BF7E-47A7-BF6D-95AAF85254E7}" dt="2025-11-10T05:10:14.879" v="1255"/>
          <ac:spMkLst>
            <pc:docMk/>
            <pc:sldMk cId="581822987" sldId="4663"/>
            <ac:spMk id="4" creationId="{DC6ADE91-3A00-72E3-7D6C-673DDF000296}"/>
          </ac:spMkLst>
        </pc:spChg>
        <pc:spChg chg="mod">
          <ac:chgData name="図師 尚文(ZUSHI Naofumi)" userId="977cf3cf-92ce-4201-a48f-a0fb8aa041a8" providerId="ADAL" clId="{7176DD90-BF7E-47A7-BF6D-95AAF85254E7}" dt="2025-11-07T08:50:40.533" v="1247"/>
          <ac:spMkLst>
            <pc:docMk/>
            <pc:sldMk cId="581822987" sldId="4663"/>
            <ac:spMk id="5" creationId="{9BCB9085-4AD4-B072-1A89-8738631B5082}"/>
          </ac:spMkLst>
        </pc:spChg>
        <pc:spChg chg="mod">
          <ac:chgData name="図師 尚文(ZUSHI Naofumi)" userId="977cf3cf-92ce-4201-a48f-a0fb8aa041a8" providerId="ADAL" clId="{7176DD90-BF7E-47A7-BF6D-95AAF85254E7}" dt="2025-11-18T01:41:59.299" v="2719" actId="14100"/>
          <ac:spMkLst>
            <pc:docMk/>
            <pc:sldMk cId="581822987" sldId="4663"/>
            <ac:spMk id="6" creationId="{07845313-1DDC-5C78-FA56-CAA1F7EA5192}"/>
          </ac:spMkLst>
        </pc:spChg>
      </pc:sldChg>
      <pc:sldChg chg="addSp delSp modSp mod">
        <pc:chgData name="図師 尚文(ZUSHI Naofumi)" userId="977cf3cf-92ce-4201-a48f-a0fb8aa041a8" providerId="ADAL" clId="{7176DD90-BF7E-47A7-BF6D-95AAF85254E7}" dt="2025-11-14T10:09:17.564" v="2414" actId="167"/>
        <pc:sldMkLst>
          <pc:docMk/>
          <pc:sldMk cId="2324876878" sldId="4665"/>
        </pc:sldMkLst>
        <pc:spChg chg="mod">
          <ac:chgData name="図師 尚文(ZUSHI Naofumi)" userId="977cf3cf-92ce-4201-a48f-a0fb8aa041a8" providerId="ADAL" clId="{7176DD90-BF7E-47A7-BF6D-95AAF85254E7}" dt="2025-11-10T05:10:14.879" v="1255"/>
          <ac:spMkLst>
            <pc:docMk/>
            <pc:sldMk cId="2324876878" sldId="4665"/>
            <ac:spMk id="4" creationId="{7715003E-A2A1-95E3-779E-BD05A5FF6E51}"/>
          </ac:spMkLst>
        </pc:spChg>
        <pc:spChg chg="mod">
          <ac:chgData name="図師 尚文(ZUSHI Naofumi)" userId="977cf3cf-92ce-4201-a48f-a0fb8aa041a8" providerId="ADAL" clId="{7176DD90-BF7E-47A7-BF6D-95AAF85254E7}" dt="2025-11-10T05:52:48.392" v="1605" actId="13926"/>
          <ac:spMkLst>
            <pc:docMk/>
            <pc:sldMk cId="2324876878" sldId="4665"/>
            <ac:spMk id="8" creationId="{8B635316-DF74-29C9-2F10-46BC11FEDC95}"/>
          </ac:spMkLst>
        </pc:spChg>
        <pc:picChg chg="add mod ord">
          <ac:chgData name="図師 尚文(ZUSHI Naofumi)" userId="977cf3cf-92ce-4201-a48f-a0fb8aa041a8" providerId="ADAL" clId="{7176DD90-BF7E-47A7-BF6D-95AAF85254E7}" dt="2025-11-14T10:09:17.564" v="2414" actId="167"/>
          <ac:picMkLst>
            <pc:docMk/>
            <pc:sldMk cId="2324876878" sldId="4665"/>
            <ac:picMk id="2" creationId="{F07E6703-B34E-200A-D56E-3FCA43452D65}"/>
          </ac:picMkLst>
        </pc:picChg>
      </pc:sldChg>
      <pc:sldChg chg="addSp modSp mod">
        <pc:chgData name="図師 尚文(ZUSHI Naofumi)" userId="977cf3cf-92ce-4201-a48f-a0fb8aa041a8" providerId="ADAL" clId="{7176DD90-BF7E-47A7-BF6D-95AAF85254E7}" dt="2025-11-10T06:27:15.837" v="1746" actId="20577"/>
        <pc:sldMkLst>
          <pc:docMk/>
          <pc:sldMk cId="367929779" sldId="4668"/>
        </pc:sldMkLst>
        <pc:spChg chg="mod">
          <ac:chgData name="図師 尚文(ZUSHI Naofumi)" userId="977cf3cf-92ce-4201-a48f-a0fb8aa041a8" providerId="ADAL" clId="{7176DD90-BF7E-47A7-BF6D-95AAF85254E7}" dt="2025-11-10T06:27:15.837" v="1746" actId="20577"/>
          <ac:spMkLst>
            <pc:docMk/>
            <pc:sldMk cId="367929779" sldId="4668"/>
            <ac:spMk id="3" creationId="{30C3A398-C416-5F79-6741-30D63F1CD9F7}"/>
          </ac:spMkLst>
        </pc:spChg>
        <pc:spChg chg="mod">
          <ac:chgData name="図師 尚文(ZUSHI Naofumi)" userId="977cf3cf-92ce-4201-a48f-a0fb8aa041a8" providerId="ADAL" clId="{7176DD90-BF7E-47A7-BF6D-95AAF85254E7}" dt="2025-11-10T05:10:14.879" v="1255"/>
          <ac:spMkLst>
            <pc:docMk/>
            <pc:sldMk cId="367929779" sldId="4668"/>
            <ac:spMk id="4" creationId="{7A7B352F-3624-98F8-A0F7-E0546625BE5F}"/>
          </ac:spMkLst>
        </pc:spChg>
        <pc:spChg chg="add mod">
          <ac:chgData name="図師 尚文(ZUSHI Naofumi)" userId="977cf3cf-92ce-4201-a48f-a0fb8aa041a8" providerId="ADAL" clId="{7176DD90-BF7E-47A7-BF6D-95AAF85254E7}" dt="2025-11-10T06:26:21.192" v="1736" actId="1076"/>
          <ac:spMkLst>
            <pc:docMk/>
            <pc:sldMk cId="367929779" sldId="4668"/>
            <ac:spMk id="6" creationId="{CD889EA6-2971-B508-2446-8E346ECA4461}"/>
          </ac:spMkLst>
        </pc:spChg>
      </pc:sldChg>
      <pc:sldChg chg="addSp delSp modSp mod">
        <pc:chgData name="図師 尚文(ZUSHI Naofumi)" userId="977cf3cf-92ce-4201-a48f-a0fb8aa041a8" providerId="ADAL" clId="{7176DD90-BF7E-47A7-BF6D-95AAF85254E7}" dt="2025-11-14T10:03:04.899" v="2364" actId="1076"/>
        <pc:sldMkLst>
          <pc:docMk/>
          <pc:sldMk cId="3443735160" sldId="4671"/>
        </pc:sldMkLst>
        <pc:spChg chg="mod">
          <ac:chgData name="図師 尚文(ZUSHI Naofumi)" userId="977cf3cf-92ce-4201-a48f-a0fb8aa041a8" providerId="ADAL" clId="{7176DD90-BF7E-47A7-BF6D-95AAF85254E7}" dt="2025-11-10T05:10:14.879" v="1255"/>
          <ac:spMkLst>
            <pc:docMk/>
            <pc:sldMk cId="3443735160" sldId="4671"/>
            <ac:spMk id="2" creationId="{7B2D5B4B-5EFA-232E-D8CE-6429CAA59762}"/>
          </ac:spMkLst>
        </pc:spChg>
        <pc:spChg chg="mod">
          <ac:chgData name="図師 尚文(ZUSHI Naofumi)" userId="977cf3cf-92ce-4201-a48f-a0fb8aa041a8" providerId="ADAL" clId="{7176DD90-BF7E-47A7-BF6D-95AAF85254E7}" dt="2025-11-10T05:36:03.670" v="1433" actId="14100"/>
          <ac:spMkLst>
            <pc:docMk/>
            <pc:sldMk cId="3443735160" sldId="4671"/>
            <ac:spMk id="4" creationId="{6B21883D-AB6D-A599-3705-7E687FAD4584}"/>
          </ac:spMkLst>
        </pc:spChg>
        <pc:spChg chg="mod">
          <ac:chgData name="図師 尚文(ZUSHI Naofumi)" userId="977cf3cf-92ce-4201-a48f-a0fb8aa041a8" providerId="ADAL" clId="{7176DD90-BF7E-47A7-BF6D-95AAF85254E7}" dt="2025-11-10T05:34:33.993" v="1420" actId="1076"/>
          <ac:spMkLst>
            <pc:docMk/>
            <pc:sldMk cId="3443735160" sldId="4671"/>
            <ac:spMk id="5" creationId="{682E582F-ECF2-7341-380A-67FCE082DD3C}"/>
          </ac:spMkLst>
        </pc:spChg>
        <pc:picChg chg="add mod">
          <ac:chgData name="図師 尚文(ZUSHI Naofumi)" userId="977cf3cf-92ce-4201-a48f-a0fb8aa041a8" providerId="ADAL" clId="{7176DD90-BF7E-47A7-BF6D-95AAF85254E7}" dt="2025-11-14T10:03:04.899" v="2364" actId="1076"/>
          <ac:picMkLst>
            <pc:docMk/>
            <pc:sldMk cId="3443735160" sldId="4671"/>
            <ac:picMk id="6" creationId="{B154D124-6BAA-B210-B1E4-CB68F6ACF50A}"/>
          </ac:picMkLst>
        </pc:picChg>
      </pc:sldChg>
      <pc:sldChg chg="addSp delSp modSp mod">
        <pc:chgData name="図師 尚文(ZUSHI Naofumi)" userId="977cf3cf-92ce-4201-a48f-a0fb8aa041a8" providerId="ADAL" clId="{7176DD90-BF7E-47A7-BF6D-95AAF85254E7}" dt="2025-11-14T10:08:43.020" v="2408" actId="1076"/>
        <pc:sldMkLst>
          <pc:docMk/>
          <pc:sldMk cId="2508672802" sldId="4672"/>
        </pc:sldMkLst>
        <pc:spChg chg="mod">
          <ac:chgData name="図師 尚文(ZUSHI Naofumi)" userId="977cf3cf-92ce-4201-a48f-a0fb8aa041a8" providerId="ADAL" clId="{7176DD90-BF7E-47A7-BF6D-95AAF85254E7}" dt="2025-11-10T05:10:14.879" v="1255"/>
          <ac:spMkLst>
            <pc:docMk/>
            <pc:sldMk cId="2508672802" sldId="4672"/>
            <ac:spMk id="2" creationId="{9A6621D7-C959-C10D-F09B-7304EAB86A30}"/>
          </ac:spMkLst>
        </pc:spChg>
        <pc:spChg chg="mod">
          <ac:chgData name="図師 尚文(ZUSHI Naofumi)" userId="977cf3cf-92ce-4201-a48f-a0fb8aa041a8" providerId="ADAL" clId="{7176DD90-BF7E-47A7-BF6D-95AAF85254E7}" dt="2025-11-10T06:23:09.564" v="1691" actId="14100"/>
          <ac:spMkLst>
            <pc:docMk/>
            <pc:sldMk cId="2508672802" sldId="4672"/>
            <ac:spMk id="4" creationId="{591BD952-9815-4F5D-1973-1740DC8D4F3D}"/>
          </ac:spMkLst>
        </pc:spChg>
        <pc:spChg chg="mod">
          <ac:chgData name="図師 尚文(ZUSHI Naofumi)" userId="977cf3cf-92ce-4201-a48f-a0fb8aa041a8" providerId="ADAL" clId="{7176DD90-BF7E-47A7-BF6D-95AAF85254E7}" dt="2025-11-10T06:22:46.224" v="1683" actId="1076"/>
          <ac:spMkLst>
            <pc:docMk/>
            <pc:sldMk cId="2508672802" sldId="4672"/>
            <ac:spMk id="5" creationId="{61F31986-4048-843F-8BCF-7631A0397B76}"/>
          </ac:spMkLst>
        </pc:spChg>
        <pc:picChg chg="add mod">
          <ac:chgData name="図師 尚文(ZUSHI Naofumi)" userId="977cf3cf-92ce-4201-a48f-a0fb8aa041a8" providerId="ADAL" clId="{7176DD90-BF7E-47A7-BF6D-95AAF85254E7}" dt="2025-11-14T10:08:43.020" v="2408" actId="1076"/>
          <ac:picMkLst>
            <pc:docMk/>
            <pc:sldMk cId="2508672802" sldId="4672"/>
            <ac:picMk id="6" creationId="{44373ED6-1215-5DE8-16A3-4663616789AF}"/>
          </ac:picMkLst>
        </pc:picChg>
      </pc:sldChg>
      <pc:sldChg chg="addSp delSp modSp mod">
        <pc:chgData name="図師 尚文(ZUSHI Naofumi)" userId="977cf3cf-92ce-4201-a48f-a0fb8aa041a8" providerId="ADAL" clId="{7176DD90-BF7E-47A7-BF6D-95AAF85254E7}" dt="2025-11-14T10:07:17.962" v="2393" actId="1076"/>
        <pc:sldMkLst>
          <pc:docMk/>
          <pc:sldMk cId="984660361" sldId="4673"/>
        </pc:sldMkLst>
        <pc:spChg chg="mod">
          <ac:chgData name="図師 尚文(ZUSHI Naofumi)" userId="977cf3cf-92ce-4201-a48f-a0fb8aa041a8" providerId="ADAL" clId="{7176DD90-BF7E-47A7-BF6D-95AAF85254E7}" dt="2025-11-10T05:10:14.879" v="1255"/>
          <ac:spMkLst>
            <pc:docMk/>
            <pc:sldMk cId="984660361" sldId="4673"/>
            <ac:spMk id="3" creationId="{9F31D735-6C3A-5C98-BC98-D272B17F0A4F}"/>
          </ac:spMkLst>
        </pc:spChg>
        <pc:spChg chg="mod">
          <ac:chgData name="図師 尚文(ZUSHI Naofumi)" userId="977cf3cf-92ce-4201-a48f-a0fb8aa041a8" providerId="ADAL" clId="{7176DD90-BF7E-47A7-BF6D-95AAF85254E7}" dt="2025-11-10T05:10:14.879" v="1255"/>
          <ac:spMkLst>
            <pc:docMk/>
            <pc:sldMk cId="984660361" sldId="4673"/>
            <ac:spMk id="4" creationId="{EC162716-5097-9A77-A844-1AFA4A6941B2}"/>
          </ac:spMkLst>
        </pc:spChg>
        <pc:spChg chg="mod">
          <ac:chgData name="図師 尚文(ZUSHI Naofumi)" userId="977cf3cf-92ce-4201-a48f-a0fb8aa041a8" providerId="ADAL" clId="{7176DD90-BF7E-47A7-BF6D-95AAF85254E7}" dt="2025-11-10T06:20:35.788" v="1614" actId="1076"/>
          <ac:spMkLst>
            <pc:docMk/>
            <pc:sldMk cId="984660361" sldId="4673"/>
            <ac:spMk id="6" creationId="{064E4089-BEC2-9737-0818-238CCD9F8DC0}"/>
          </ac:spMkLst>
        </pc:spChg>
        <pc:picChg chg="add mod">
          <ac:chgData name="図師 尚文(ZUSHI Naofumi)" userId="977cf3cf-92ce-4201-a48f-a0fb8aa041a8" providerId="ADAL" clId="{7176DD90-BF7E-47A7-BF6D-95AAF85254E7}" dt="2025-11-14T10:07:17.962" v="2393" actId="1076"/>
          <ac:picMkLst>
            <pc:docMk/>
            <pc:sldMk cId="984660361" sldId="4673"/>
            <ac:picMk id="2" creationId="{17A505F4-1244-7DF7-B9C4-7283DB104648}"/>
          </ac:picMkLst>
        </pc:picChg>
      </pc:sldChg>
      <pc:sldChg chg="modSp">
        <pc:chgData name="図師 尚文(ZUSHI Naofumi)" userId="977cf3cf-92ce-4201-a48f-a0fb8aa041a8" providerId="ADAL" clId="{7176DD90-BF7E-47A7-BF6D-95AAF85254E7}" dt="2025-11-10T05:10:14.879" v="1255"/>
        <pc:sldMkLst>
          <pc:docMk/>
          <pc:sldMk cId="1708979588" sldId="4674"/>
        </pc:sldMkLst>
        <pc:spChg chg="mod">
          <ac:chgData name="図師 尚文(ZUSHI Naofumi)" userId="977cf3cf-92ce-4201-a48f-a0fb8aa041a8" providerId="ADAL" clId="{7176DD90-BF7E-47A7-BF6D-95AAF85254E7}" dt="2025-11-10T05:10:14.879" v="1255"/>
          <ac:spMkLst>
            <pc:docMk/>
            <pc:sldMk cId="1708979588" sldId="4674"/>
            <ac:spMk id="4" creationId="{E0A7D4A5-425C-3F7E-43B4-937760E41467}"/>
          </ac:spMkLst>
        </pc:spChg>
      </pc:sldChg>
      <pc:sldChg chg="modSp mod">
        <pc:chgData name="図師 尚文(ZUSHI Naofumi)" userId="977cf3cf-92ce-4201-a48f-a0fb8aa041a8" providerId="ADAL" clId="{7176DD90-BF7E-47A7-BF6D-95AAF85254E7}" dt="2025-11-10T06:20:15.480" v="1611" actId="207"/>
        <pc:sldMkLst>
          <pc:docMk/>
          <pc:sldMk cId="120447874" sldId="4677"/>
        </pc:sldMkLst>
        <pc:spChg chg="mod">
          <ac:chgData name="図師 尚文(ZUSHI Naofumi)" userId="977cf3cf-92ce-4201-a48f-a0fb8aa041a8" providerId="ADAL" clId="{7176DD90-BF7E-47A7-BF6D-95AAF85254E7}" dt="2025-11-10T05:10:14.879" v="1255"/>
          <ac:spMkLst>
            <pc:docMk/>
            <pc:sldMk cId="120447874" sldId="4677"/>
            <ac:spMk id="2" creationId="{5A9FDB3E-E58B-E3CC-598A-A2B13765F4AE}"/>
          </ac:spMkLst>
        </pc:spChg>
        <pc:spChg chg="mod">
          <ac:chgData name="図師 尚文(ZUSHI Naofumi)" userId="977cf3cf-92ce-4201-a48f-a0fb8aa041a8" providerId="ADAL" clId="{7176DD90-BF7E-47A7-BF6D-95AAF85254E7}" dt="2025-11-10T06:20:15.480" v="1611" actId="207"/>
          <ac:spMkLst>
            <pc:docMk/>
            <pc:sldMk cId="120447874" sldId="4677"/>
            <ac:spMk id="5" creationId="{5581813A-F8E3-2E5C-88EA-4EB64DC9ADAC}"/>
          </ac:spMkLst>
        </pc:spChg>
        <pc:spChg chg="mod">
          <ac:chgData name="図師 尚文(ZUSHI Naofumi)" userId="977cf3cf-92ce-4201-a48f-a0fb8aa041a8" providerId="ADAL" clId="{7176DD90-BF7E-47A7-BF6D-95AAF85254E7}" dt="2025-11-10T06:20:10.509" v="1609" actId="207"/>
          <ac:spMkLst>
            <pc:docMk/>
            <pc:sldMk cId="120447874" sldId="4677"/>
            <ac:spMk id="8" creationId="{A744EC00-8231-0AB9-D245-7273BE5E765A}"/>
          </ac:spMkLst>
        </pc:spChg>
        <pc:spChg chg="mod">
          <ac:chgData name="図師 尚文(ZUSHI Naofumi)" userId="977cf3cf-92ce-4201-a48f-a0fb8aa041a8" providerId="ADAL" clId="{7176DD90-BF7E-47A7-BF6D-95AAF85254E7}" dt="2025-10-24T08:11:35.298" v="791" actId="1076"/>
          <ac:spMkLst>
            <pc:docMk/>
            <pc:sldMk cId="120447874" sldId="4677"/>
            <ac:spMk id="17" creationId="{7ECB3A1D-8B14-5BDC-E6BD-67F4F5494B12}"/>
          </ac:spMkLst>
        </pc:spChg>
        <pc:spChg chg="mod">
          <ac:chgData name="図師 尚文(ZUSHI Naofumi)" userId="977cf3cf-92ce-4201-a48f-a0fb8aa041a8" providerId="ADAL" clId="{7176DD90-BF7E-47A7-BF6D-95AAF85254E7}" dt="2025-10-24T08:11:35.298" v="791" actId="1076"/>
          <ac:spMkLst>
            <pc:docMk/>
            <pc:sldMk cId="120447874" sldId="4677"/>
            <ac:spMk id="18" creationId="{D930EF37-40D1-EB78-0453-A4479ED89584}"/>
          </ac:spMkLst>
        </pc:spChg>
        <pc:picChg chg="mod">
          <ac:chgData name="図師 尚文(ZUSHI Naofumi)" userId="977cf3cf-92ce-4201-a48f-a0fb8aa041a8" providerId="ADAL" clId="{7176DD90-BF7E-47A7-BF6D-95AAF85254E7}" dt="2025-10-24T08:11:35.298" v="791" actId="1076"/>
          <ac:picMkLst>
            <pc:docMk/>
            <pc:sldMk cId="120447874" sldId="4677"/>
            <ac:picMk id="16" creationId="{D7B2561E-2512-0639-1EF2-F1F8A817E485}"/>
          </ac:picMkLst>
        </pc:picChg>
      </pc:sldChg>
      <pc:sldChg chg="modSp mod">
        <pc:chgData name="図師 尚文(ZUSHI Naofumi)" userId="977cf3cf-92ce-4201-a48f-a0fb8aa041a8" providerId="ADAL" clId="{7176DD90-BF7E-47A7-BF6D-95AAF85254E7}" dt="2025-11-18T03:05:30.413" v="3014" actId="2711"/>
        <pc:sldMkLst>
          <pc:docMk/>
          <pc:sldMk cId="556849338" sldId="4678"/>
        </pc:sldMkLst>
        <pc:spChg chg="mod">
          <ac:chgData name="図師 尚文(ZUSHI Naofumi)" userId="977cf3cf-92ce-4201-a48f-a0fb8aa041a8" providerId="ADAL" clId="{7176DD90-BF7E-47A7-BF6D-95AAF85254E7}" dt="2025-11-10T05:10:14.879" v="1255"/>
          <ac:spMkLst>
            <pc:docMk/>
            <pc:sldMk cId="556849338" sldId="4678"/>
            <ac:spMk id="4" creationId="{25F0B7C8-6C1E-4AA3-657D-0C30ED496B8A}"/>
          </ac:spMkLst>
        </pc:spChg>
        <pc:spChg chg="mod">
          <ac:chgData name="図師 尚文(ZUSHI Naofumi)" userId="977cf3cf-92ce-4201-a48f-a0fb8aa041a8" providerId="ADAL" clId="{7176DD90-BF7E-47A7-BF6D-95AAF85254E7}" dt="2025-11-18T03:05:30.413" v="3014" actId="2711"/>
          <ac:spMkLst>
            <pc:docMk/>
            <pc:sldMk cId="556849338" sldId="4678"/>
            <ac:spMk id="9" creationId="{1FA50110-9766-F3B8-1F40-472A7FBE2760}"/>
          </ac:spMkLst>
        </pc:spChg>
        <pc:picChg chg="mod">
          <ac:chgData name="図師 尚文(ZUSHI Naofumi)" userId="977cf3cf-92ce-4201-a48f-a0fb8aa041a8" providerId="ADAL" clId="{7176DD90-BF7E-47A7-BF6D-95AAF85254E7}" dt="2025-11-10T05:31:49.810" v="1403" actId="1076"/>
          <ac:picMkLst>
            <pc:docMk/>
            <pc:sldMk cId="556849338" sldId="4678"/>
            <ac:picMk id="2" creationId="{E20C4252-57EC-361F-1572-C3A0ABFC9E2C}"/>
          </ac:picMkLst>
        </pc:picChg>
      </pc:sldChg>
      <pc:sldChg chg="modSp mod">
        <pc:chgData name="図師 尚文(ZUSHI Naofumi)" userId="977cf3cf-92ce-4201-a48f-a0fb8aa041a8" providerId="ADAL" clId="{7176DD90-BF7E-47A7-BF6D-95AAF85254E7}" dt="2025-11-10T06:22:37.410" v="1681" actId="20577"/>
        <pc:sldMkLst>
          <pc:docMk/>
          <pc:sldMk cId="291535171" sldId="4679"/>
        </pc:sldMkLst>
        <pc:spChg chg="mod">
          <ac:chgData name="図師 尚文(ZUSHI Naofumi)" userId="977cf3cf-92ce-4201-a48f-a0fb8aa041a8" providerId="ADAL" clId="{7176DD90-BF7E-47A7-BF6D-95AAF85254E7}" dt="2025-11-10T05:10:14.879" v="1255"/>
          <ac:spMkLst>
            <pc:docMk/>
            <pc:sldMk cId="291535171" sldId="4679"/>
            <ac:spMk id="2" creationId="{C92297E5-C729-5C6D-CE76-628E50F05B7E}"/>
          </ac:spMkLst>
        </pc:spChg>
        <pc:spChg chg="mod">
          <ac:chgData name="図師 尚文(ZUSHI Naofumi)" userId="977cf3cf-92ce-4201-a48f-a0fb8aa041a8" providerId="ADAL" clId="{7176DD90-BF7E-47A7-BF6D-95AAF85254E7}" dt="2025-11-10T06:22:37.410" v="1681" actId="20577"/>
          <ac:spMkLst>
            <pc:docMk/>
            <pc:sldMk cId="291535171" sldId="4679"/>
            <ac:spMk id="6" creationId="{CE77E51D-F137-8A8D-1A6C-9ABC435F1A67}"/>
          </ac:spMkLst>
        </pc:spChg>
      </pc:sldChg>
      <pc:sldChg chg="modSp mod">
        <pc:chgData name="図師 尚文(ZUSHI Naofumi)" userId="977cf3cf-92ce-4201-a48f-a0fb8aa041a8" providerId="ADAL" clId="{7176DD90-BF7E-47A7-BF6D-95AAF85254E7}" dt="2025-11-10T05:35:52.171" v="1431" actId="207"/>
        <pc:sldMkLst>
          <pc:docMk/>
          <pc:sldMk cId="674850771" sldId="4681"/>
        </pc:sldMkLst>
        <pc:spChg chg="mod">
          <ac:chgData name="図師 尚文(ZUSHI Naofumi)" userId="977cf3cf-92ce-4201-a48f-a0fb8aa041a8" providerId="ADAL" clId="{7176DD90-BF7E-47A7-BF6D-95AAF85254E7}" dt="2025-11-10T05:10:14.879" v="1255"/>
          <ac:spMkLst>
            <pc:docMk/>
            <pc:sldMk cId="674850771" sldId="4681"/>
            <ac:spMk id="2" creationId="{F75A0EDA-3F34-4CDE-E674-163473FFC36A}"/>
          </ac:spMkLst>
        </pc:spChg>
        <pc:spChg chg="mod">
          <ac:chgData name="図師 尚文(ZUSHI Naofumi)" userId="977cf3cf-92ce-4201-a48f-a0fb8aa041a8" providerId="ADAL" clId="{7176DD90-BF7E-47A7-BF6D-95AAF85254E7}" dt="2025-11-10T05:35:52.171" v="1431" actId="207"/>
          <ac:spMkLst>
            <pc:docMk/>
            <pc:sldMk cId="674850771" sldId="4681"/>
            <ac:spMk id="4" creationId="{5FB4A01F-0464-C1FD-3AF4-2A61C79C2A27}"/>
          </ac:spMkLst>
        </pc:spChg>
        <pc:picChg chg="mod">
          <ac:chgData name="図師 尚文(ZUSHI Naofumi)" userId="977cf3cf-92ce-4201-a48f-a0fb8aa041a8" providerId="ADAL" clId="{7176DD90-BF7E-47A7-BF6D-95AAF85254E7}" dt="2025-11-10T05:35:22.068" v="1428" actId="14100"/>
          <ac:picMkLst>
            <pc:docMk/>
            <pc:sldMk cId="674850771" sldId="4681"/>
            <ac:picMk id="3" creationId="{FBFAE068-ABB0-8368-CCA8-D5C0E7652EEB}"/>
          </ac:picMkLst>
        </pc:picChg>
      </pc:sldChg>
      <pc:sldChg chg="addSp modSp mod">
        <pc:chgData name="図師 尚文(ZUSHI Naofumi)" userId="977cf3cf-92ce-4201-a48f-a0fb8aa041a8" providerId="ADAL" clId="{7176DD90-BF7E-47A7-BF6D-95AAF85254E7}" dt="2025-11-10T06:26:30.900" v="1738" actId="1076"/>
        <pc:sldMkLst>
          <pc:docMk/>
          <pc:sldMk cId="891087157" sldId="4682"/>
        </pc:sldMkLst>
        <pc:spChg chg="mod">
          <ac:chgData name="図師 尚文(ZUSHI Naofumi)" userId="977cf3cf-92ce-4201-a48f-a0fb8aa041a8" providerId="ADAL" clId="{7176DD90-BF7E-47A7-BF6D-95AAF85254E7}" dt="2025-11-10T05:10:14.879" v="1255"/>
          <ac:spMkLst>
            <pc:docMk/>
            <pc:sldMk cId="891087157" sldId="4682"/>
            <ac:spMk id="2" creationId="{AC5B00A4-D821-3B17-D002-E9519D20111F}"/>
          </ac:spMkLst>
        </pc:spChg>
        <pc:spChg chg="add mod">
          <ac:chgData name="図師 尚文(ZUSHI Naofumi)" userId="977cf3cf-92ce-4201-a48f-a0fb8aa041a8" providerId="ADAL" clId="{7176DD90-BF7E-47A7-BF6D-95AAF85254E7}" dt="2025-11-10T06:26:30.900" v="1738" actId="1076"/>
          <ac:spMkLst>
            <pc:docMk/>
            <pc:sldMk cId="891087157" sldId="4682"/>
            <ac:spMk id="13" creationId="{EB306B99-7C28-E114-AEEA-2D84D977DD51}"/>
          </ac:spMkLst>
        </pc:spChg>
      </pc:sldChg>
      <pc:sldChg chg="addSp delSp modSp mod">
        <pc:chgData name="図師 尚文(ZUSHI Naofumi)" userId="977cf3cf-92ce-4201-a48f-a0fb8aa041a8" providerId="ADAL" clId="{7176DD90-BF7E-47A7-BF6D-95AAF85254E7}" dt="2025-11-18T01:43:43.345" v="2749" actId="14100"/>
        <pc:sldMkLst>
          <pc:docMk/>
          <pc:sldMk cId="481069681" sldId="4683"/>
        </pc:sldMkLst>
        <pc:spChg chg="mod">
          <ac:chgData name="図師 尚文(ZUSHI Naofumi)" userId="977cf3cf-92ce-4201-a48f-a0fb8aa041a8" providerId="ADAL" clId="{7176DD90-BF7E-47A7-BF6D-95AAF85254E7}" dt="2025-11-10T05:10:14.879" v="1255"/>
          <ac:spMkLst>
            <pc:docMk/>
            <pc:sldMk cId="481069681" sldId="4683"/>
            <ac:spMk id="2" creationId="{A6BF347E-CF3C-9991-FEE0-DE01FCBB79D9}"/>
          </ac:spMkLst>
        </pc:spChg>
        <pc:spChg chg="mod">
          <ac:chgData name="図師 尚文(ZUSHI Naofumi)" userId="977cf3cf-92ce-4201-a48f-a0fb8aa041a8" providerId="ADAL" clId="{7176DD90-BF7E-47A7-BF6D-95AAF85254E7}" dt="2025-11-18T01:43:43.345" v="2749" actId="14100"/>
          <ac:spMkLst>
            <pc:docMk/>
            <pc:sldMk cId="481069681" sldId="4683"/>
            <ac:spMk id="4" creationId="{BA5F034A-6C7A-5747-61D6-6B057EBCAF91}"/>
          </ac:spMkLst>
        </pc:spChg>
        <pc:spChg chg="mod">
          <ac:chgData name="図師 尚文(ZUSHI Naofumi)" userId="977cf3cf-92ce-4201-a48f-a0fb8aa041a8" providerId="ADAL" clId="{7176DD90-BF7E-47A7-BF6D-95AAF85254E7}" dt="2025-10-24T08:14:43.390" v="826" actId="1076"/>
          <ac:spMkLst>
            <pc:docMk/>
            <pc:sldMk cId="481069681" sldId="4683"/>
            <ac:spMk id="6" creationId="{DEF4D66C-404E-C8E5-8DEB-4AC5A674E7BA}"/>
          </ac:spMkLst>
        </pc:spChg>
        <pc:picChg chg="add mod ord">
          <ac:chgData name="図師 尚文(ZUSHI Naofumi)" userId="977cf3cf-92ce-4201-a48f-a0fb8aa041a8" providerId="ADAL" clId="{7176DD90-BF7E-47A7-BF6D-95AAF85254E7}" dt="2025-11-14T10:06:50.614" v="2388" actId="167"/>
          <ac:picMkLst>
            <pc:docMk/>
            <pc:sldMk cId="481069681" sldId="4683"/>
            <ac:picMk id="7" creationId="{7BCB1003-60B7-FF60-3BC0-DB3CC512219D}"/>
          </ac:picMkLst>
        </pc:picChg>
      </pc:sldChg>
      <pc:sldChg chg="addSp delSp modSp mod">
        <pc:chgData name="図師 尚文(ZUSHI Naofumi)" userId="977cf3cf-92ce-4201-a48f-a0fb8aa041a8" providerId="ADAL" clId="{7176DD90-BF7E-47A7-BF6D-95AAF85254E7}" dt="2025-11-18T03:02:11.340" v="2934" actId="20577"/>
        <pc:sldMkLst>
          <pc:docMk/>
          <pc:sldMk cId="3428617097" sldId="4685"/>
        </pc:sldMkLst>
        <pc:spChg chg="mod">
          <ac:chgData name="図師 尚文(ZUSHI Naofumi)" userId="977cf3cf-92ce-4201-a48f-a0fb8aa041a8" providerId="ADAL" clId="{7176DD90-BF7E-47A7-BF6D-95AAF85254E7}" dt="2025-11-10T05:10:14.879" v="1255"/>
          <ac:spMkLst>
            <pc:docMk/>
            <pc:sldMk cId="3428617097" sldId="4685"/>
            <ac:spMk id="2" creationId="{ADAD48BE-C7D3-22F9-09DB-4FC301AFF227}"/>
          </ac:spMkLst>
        </pc:spChg>
        <pc:spChg chg="mod ord">
          <ac:chgData name="図師 尚文(ZUSHI Naofumi)" userId="977cf3cf-92ce-4201-a48f-a0fb8aa041a8" providerId="ADAL" clId="{7176DD90-BF7E-47A7-BF6D-95AAF85254E7}" dt="2025-11-14T10:01:29.005" v="2352" actId="166"/>
          <ac:spMkLst>
            <pc:docMk/>
            <pc:sldMk cId="3428617097" sldId="4685"/>
            <ac:spMk id="4" creationId="{C2F1D642-33E3-EFC8-B063-B4C22446F9F7}"/>
          </ac:spMkLst>
        </pc:spChg>
        <pc:spChg chg="mod">
          <ac:chgData name="図師 尚文(ZUSHI Naofumi)" userId="977cf3cf-92ce-4201-a48f-a0fb8aa041a8" providerId="ADAL" clId="{7176DD90-BF7E-47A7-BF6D-95AAF85254E7}" dt="2025-11-18T03:02:11.340" v="2934" actId="20577"/>
          <ac:spMkLst>
            <pc:docMk/>
            <pc:sldMk cId="3428617097" sldId="4685"/>
            <ac:spMk id="5" creationId="{3EFC242D-CDCC-CF9C-9FDB-0A327221FA74}"/>
          </ac:spMkLst>
        </pc:spChg>
        <pc:spChg chg="mod ord">
          <ac:chgData name="図師 尚文(ZUSHI Naofumi)" userId="977cf3cf-92ce-4201-a48f-a0fb8aa041a8" providerId="ADAL" clId="{7176DD90-BF7E-47A7-BF6D-95AAF85254E7}" dt="2025-11-18T03:01:57.175" v="2931" actId="166"/>
          <ac:spMkLst>
            <pc:docMk/>
            <pc:sldMk cId="3428617097" sldId="4685"/>
            <ac:spMk id="8" creationId="{BED1C33E-47CB-E0B5-57AF-2015CE865ADC}"/>
          </ac:spMkLst>
        </pc:spChg>
        <pc:spChg chg="mod">
          <ac:chgData name="図師 尚文(ZUSHI Naofumi)" userId="977cf3cf-92ce-4201-a48f-a0fb8aa041a8" providerId="ADAL" clId="{7176DD90-BF7E-47A7-BF6D-95AAF85254E7}" dt="2025-11-14T10:01:38.268" v="2354" actId="1076"/>
          <ac:spMkLst>
            <pc:docMk/>
            <pc:sldMk cId="3428617097" sldId="4685"/>
            <ac:spMk id="9" creationId="{21674436-C544-85B8-34C6-40AC1DD1AD04}"/>
          </ac:spMkLst>
        </pc:spChg>
        <pc:picChg chg="mod">
          <ac:chgData name="図師 尚文(ZUSHI Naofumi)" userId="977cf3cf-92ce-4201-a48f-a0fb8aa041a8" providerId="ADAL" clId="{7176DD90-BF7E-47A7-BF6D-95AAF85254E7}" dt="2025-11-10T05:21:49.207" v="1386" actId="14100"/>
          <ac:picMkLst>
            <pc:docMk/>
            <pc:sldMk cId="3428617097" sldId="4685"/>
            <ac:picMk id="6" creationId="{167E049C-7473-DFAB-DFC4-E3754EA409B8}"/>
          </ac:picMkLst>
        </pc:picChg>
        <pc:picChg chg="mod">
          <ac:chgData name="図師 尚文(ZUSHI Naofumi)" userId="977cf3cf-92ce-4201-a48f-a0fb8aa041a8" providerId="ADAL" clId="{7176DD90-BF7E-47A7-BF6D-95AAF85254E7}" dt="2025-11-10T05:21:51.520" v="1387" actId="1076"/>
          <ac:picMkLst>
            <pc:docMk/>
            <pc:sldMk cId="3428617097" sldId="4685"/>
            <ac:picMk id="7" creationId="{77329D32-26A7-217A-D281-A5C8E442B838}"/>
          </ac:picMkLst>
        </pc:picChg>
        <pc:picChg chg="add mod">
          <ac:chgData name="図師 尚文(ZUSHI Naofumi)" userId="977cf3cf-92ce-4201-a48f-a0fb8aa041a8" providerId="ADAL" clId="{7176DD90-BF7E-47A7-BF6D-95AAF85254E7}" dt="2025-11-14T10:01:32.420" v="2353" actId="14100"/>
          <ac:picMkLst>
            <pc:docMk/>
            <pc:sldMk cId="3428617097" sldId="4685"/>
            <ac:picMk id="10" creationId="{F999AC42-454B-E891-B349-7325E909EB74}"/>
          </ac:picMkLst>
        </pc:picChg>
      </pc:sldChg>
      <pc:sldChg chg="addSp delSp modSp mod">
        <pc:chgData name="図師 尚文(ZUSHI Naofumi)" userId="977cf3cf-92ce-4201-a48f-a0fb8aa041a8" providerId="ADAL" clId="{7176DD90-BF7E-47A7-BF6D-95AAF85254E7}" dt="2025-11-14T10:00:32.471" v="2332" actId="166"/>
        <pc:sldMkLst>
          <pc:docMk/>
          <pc:sldMk cId="3771139858" sldId="4687"/>
        </pc:sldMkLst>
        <pc:spChg chg="mod">
          <ac:chgData name="図師 尚文(ZUSHI Naofumi)" userId="977cf3cf-92ce-4201-a48f-a0fb8aa041a8" providerId="ADAL" clId="{7176DD90-BF7E-47A7-BF6D-95AAF85254E7}" dt="2025-11-10T05:10:14.879" v="1255"/>
          <ac:spMkLst>
            <pc:docMk/>
            <pc:sldMk cId="3771139858" sldId="4687"/>
            <ac:spMk id="2" creationId="{F9479202-076B-8DB7-70D3-38B56724802A}"/>
          </ac:spMkLst>
        </pc:spChg>
        <pc:spChg chg="mod ord">
          <ac:chgData name="図師 尚文(ZUSHI Naofumi)" userId="977cf3cf-92ce-4201-a48f-a0fb8aa041a8" providerId="ADAL" clId="{7176DD90-BF7E-47A7-BF6D-95AAF85254E7}" dt="2025-11-14T10:00:32.471" v="2332" actId="166"/>
          <ac:spMkLst>
            <pc:docMk/>
            <pc:sldMk cId="3771139858" sldId="4687"/>
            <ac:spMk id="3" creationId="{3CEDB812-CAD3-126A-28D2-4A01F2D838B6}"/>
          </ac:spMkLst>
        </pc:spChg>
        <pc:spChg chg="mod">
          <ac:chgData name="図師 尚文(ZUSHI Naofumi)" userId="977cf3cf-92ce-4201-a48f-a0fb8aa041a8" providerId="ADAL" clId="{7176DD90-BF7E-47A7-BF6D-95AAF85254E7}" dt="2025-11-14T09:58:47.504" v="2326" actId="1076"/>
          <ac:spMkLst>
            <pc:docMk/>
            <pc:sldMk cId="3771139858" sldId="4687"/>
            <ac:spMk id="4" creationId="{5FF0A107-EF7C-7DBC-D145-BD47C7820730}"/>
          </ac:spMkLst>
        </pc:spChg>
        <pc:picChg chg="add mod">
          <ac:chgData name="図師 尚文(ZUSHI Naofumi)" userId="977cf3cf-92ce-4201-a48f-a0fb8aa041a8" providerId="ADAL" clId="{7176DD90-BF7E-47A7-BF6D-95AAF85254E7}" dt="2025-11-14T10:00:27.619" v="2331" actId="1076"/>
          <ac:picMkLst>
            <pc:docMk/>
            <pc:sldMk cId="3771139858" sldId="4687"/>
            <ac:picMk id="6" creationId="{F06058B4-D190-8D88-B5DB-031E7D631C80}"/>
          </ac:picMkLst>
        </pc:picChg>
      </pc:sldChg>
      <pc:sldChg chg="addSp delSp modSp mod">
        <pc:chgData name="図師 尚文(ZUSHI Naofumi)" userId="977cf3cf-92ce-4201-a48f-a0fb8aa041a8" providerId="ADAL" clId="{7176DD90-BF7E-47A7-BF6D-95AAF85254E7}" dt="2025-11-10T05:19:06.610" v="1348" actId="14100"/>
        <pc:sldMkLst>
          <pc:docMk/>
          <pc:sldMk cId="1394677669" sldId="4688"/>
        </pc:sldMkLst>
        <pc:spChg chg="mod">
          <ac:chgData name="図師 尚文(ZUSHI Naofumi)" userId="977cf3cf-92ce-4201-a48f-a0fb8aa041a8" providerId="ADAL" clId="{7176DD90-BF7E-47A7-BF6D-95AAF85254E7}" dt="2025-11-10T05:10:14.879" v="1255"/>
          <ac:spMkLst>
            <pc:docMk/>
            <pc:sldMk cId="1394677669" sldId="4688"/>
            <ac:spMk id="2" creationId="{D0F4274E-B79E-49B5-A9F7-86180354B55D}"/>
          </ac:spMkLst>
        </pc:spChg>
        <pc:spChg chg="mod">
          <ac:chgData name="図師 尚文(ZUSHI Naofumi)" userId="977cf3cf-92ce-4201-a48f-a0fb8aa041a8" providerId="ADAL" clId="{7176DD90-BF7E-47A7-BF6D-95AAF85254E7}" dt="2025-11-10T05:17:43.263" v="1321" actId="1076"/>
          <ac:spMkLst>
            <pc:docMk/>
            <pc:sldMk cId="1394677669" sldId="4688"/>
            <ac:spMk id="4" creationId="{66C17B1E-67D9-C5CD-25CB-5BC2498586C9}"/>
          </ac:spMkLst>
        </pc:spChg>
        <pc:spChg chg="add mod">
          <ac:chgData name="図師 尚文(ZUSHI Naofumi)" userId="977cf3cf-92ce-4201-a48f-a0fb8aa041a8" providerId="ADAL" clId="{7176DD90-BF7E-47A7-BF6D-95AAF85254E7}" dt="2025-11-10T05:17:55.007" v="1323" actId="1076"/>
          <ac:spMkLst>
            <pc:docMk/>
            <pc:sldMk cId="1394677669" sldId="4688"/>
            <ac:spMk id="8" creationId="{F4746E0E-D4D0-7392-AA9D-C0561087FF8E}"/>
          </ac:spMkLst>
        </pc:spChg>
        <pc:spChg chg="add mod">
          <ac:chgData name="図師 尚文(ZUSHI Naofumi)" userId="977cf3cf-92ce-4201-a48f-a0fb8aa041a8" providerId="ADAL" clId="{7176DD90-BF7E-47A7-BF6D-95AAF85254E7}" dt="2025-11-10T05:18:44.474" v="1343" actId="20577"/>
          <ac:spMkLst>
            <pc:docMk/>
            <pc:sldMk cId="1394677669" sldId="4688"/>
            <ac:spMk id="11" creationId="{8447178A-3ED2-35EB-D363-ADEC6E25AB24}"/>
          </ac:spMkLst>
        </pc:spChg>
        <pc:spChg chg="add mod">
          <ac:chgData name="図師 尚文(ZUSHI Naofumi)" userId="977cf3cf-92ce-4201-a48f-a0fb8aa041a8" providerId="ADAL" clId="{7176DD90-BF7E-47A7-BF6D-95AAF85254E7}" dt="2025-11-10T05:19:06.610" v="1348" actId="14100"/>
          <ac:spMkLst>
            <pc:docMk/>
            <pc:sldMk cId="1394677669" sldId="4688"/>
            <ac:spMk id="13" creationId="{482D3121-B2AE-4C1F-752E-50B9BA74A82C}"/>
          </ac:spMkLst>
        </pc:spChg>
        <pc:picChg chg="mod">
          <ac:chgData name="図師 尚文(ZUSHI Naofumi)" userId="977cf3cf-92ce-4201-a48f-a0fb8aa041a8" providerId="ADAL" clId="{7176DD90-BF7E-47A7-BF6D-95AAF85254E7}" dt="2025-11-10T05:17:47.714" v="1322" actId="1076"/>
          <ac:picMkLst>
            <pc:docMk/>
            <pc:sldMk cId="1394677669" sldId="4688"/>
            <ac:picMk id="3" creationId="{FD865FE5-9CBA-8A43-2550-37F29DE45262}"/>
          </ac:picMkLst>
        </pc:picChg>
        <pc:picChg chg="add mod">
          <ac:chgData name="図師 尚文(ZUSHI Naofumi)" userId="977cf3cf-92ce-4201-a48f-a0fb8aa041a8" providerId="ADAL" clId="{7176DD90-BF7E-47A7-BF6D-95AAF85254E7}" dt="2025-11-10T05:18:13.713" v="1325" actId="1076"/>
          <ac:picMkLst>
            <pc:docMk/>
            <pc:sldMk cId="1394677669" sldId="4688"/>
            <ac:picMk id="9" creationId="{366F3132-7483-56E5-002D-15FDCBE09D6E}"/>
          </ac:picMkLst>
        </pc:picChg>
        <pc:picChg chg="add mod">
          <ac:chgData name="図師 尚文(ZUSHI Naofumi)" userId="977cf3cf-92ce-4201-a48f-a0fb8aa041a8" providerId="ADAL" clId="{7176DD90-BF7E-47A7-BF6D-95AAF85254E7}" dt="2025-11-10T05:18:28.763" v="1328" actId="14100"/>
          <ac:picMkLst>
            <pc:docMk/>
            <pc:sldMk cId="1394677669" sldId="4688"/>
            <ac:picMk id="10" creationId="{FCE443FA-D232-2446-E8D8-89DD449121C1}"/>
          </ac:picMkLst>
        </pc:picChg>
      </pc:sldChg>
      <pc:sldChg chg="modSp mod">
        <pc:chgData name="図師 尚文(ZUSHI Naofumi)" userId="977cf3cf-92ce-4201-a48f-a0fb8aa041a8" providerId="ADAL" clId="{7176DD90-BF7E-47A7-BF6D-95AAF85254E7}" dt="2025-11-10T06:36:13.121" v="2020" actId="14100"/>
        <pc:sldMkLst>
          <pc:docMk/>
          <pc:sldMk cId="3276400" sldId="4689"/>
        </pc:sldMkLst>
        <pc:spChg chg="mod">
          <ac:chgData name="図師 尚文(ZUSHI Naofumi)" userId="977cf3cf-92ce-4201-a48f-a0fb8aa041a8" providerId="ADAL" clId="{7176DD90-BF7E-47A7-BF6D-95AAF85254E7}" dt="2025-11-10T05:10:14.879" v="1255"/>
          <ac:spMkLst>
            <pc:docMk/>
            <pc:sldMk cId="3276400" sldId="4689"/>
            <ac:spMk id="4" creationId="{AF868946-0687-AA76-6D14-38B752D20B89}"/>
          </ac:spMkLst>
        </pc:spChg>
        <pc:spChg chg="mod">
          <ac:chgData name="図師 尚文(ZUSHI Naofumi)" userId="977cf3cf-92ce-4201-a48f-a0fb8aa041a8" providerId="ADAL" clId="{7176DD90-BF7E-47A7-BF6D-95AAF85254E7}" dt="2025-11-10T06:36:13.121" v="2020" actId="14100"/>
          <ac:spMkLst>
            <pc:docMk/>
            <pc:sldMk cId="3276400" sldId="4689"/>
            <ac:spMk id="8" creationId="{0757BEBB-7072-4CDF-8960-C20B06580CCC}"/>
          </ac:spMkLst>
        </pc:spChg>
      </pc:sldChg>
      <pc:sldChg chg="modSp mod">
        <pc:chgData name="図師 尚文(ZUSHI Naofumi)" userId="977cf3cf-92ce-4201-a48f-a0fb8aa041a8" providerId="ADAL" clId="{7176DD90-BF7E-47A7-BF6D-95AAF85254E7}" dt="2025-11-10T06:38:51.793" v="2126" actId="20577"/>
        <pc:sldMkLst>
          <pc:docMk/>
          <pc:sldMk cId="169407837" sldId="4690"/>
        </pc:sldMkLst>
        <pc:spChg chg="mod">
          <ac:chgData name="図師 尚文(ZUSHI Naofumi)" userId="977cf3cf-92ce-4201-a48f-a0fb8aa041a8" providerId="ADAL" clId="{7176DD90-BF7E-47A7-BF6D-95AAF85254E7}" dt="2025-10-27T07:14:51.142" v="1241" actId="20577"/>
          <ac:spMkLst>
            <pc:docMk/>
            <pc:sldMk cId="169407837" sldId="4690"/>
            <ac:spMk id="2" creationId="{4FA878B5-C06B-22CF-E16D-584DA5DF7F10}"/>
          </ac:spMkLst>
        </pc:spChg>
        <pc:spChg chg="mod">
          <ac:chgData name="図師 尚文(ZUSHI Naofumi)" userId="977cf3cf-92ce-4201-a48f-a0fb8aa041a8" providerId="ADAL" clId="{7176DD90-BF7E-47A7-BF6D-95AAF85254E7}" dt="2025-11-10T05:10:14.879" v="1255"/>
          <ac:spMkLst>
            <pc:docMk/>
            <pc:sldMk cId="169407837" sldId="4690"/>
            <ac:spMk id="4" creationId="{AA71189F-F36B-421F-C2AE-4DB95F286881}"/>
          </ac:spMkLst>
        </pc:spChg>
        <pc:spChg chg="mod">
          <ac:chgData name="図師 尚文(ZUSHI Naofumi)" userId="977cf3cf-92ce-4201-a48f-a0fb8aa041a8" providerId="ADAL" clId="{7176DD90-BF7E-47A7-BF6D-95AAF85254E7}" dt="2025-11-10T06:38:51.793" v="2126" actId="20577"/>
          <ac:spMkLst>
            <pc:docMk/>
            <pc:sldMk cId="169407837" sldId="4690"/>
            <ac:spMk id="10" creationId="{48A0AADB-4808-067C-B20A-AE56D869D29C}"/>
          </ac:spMkLst>
        </pc:spChg>
      </pc:sldChg>
      <pc:sldChg chg="addSp delSp modSp mod">
        <pc:chgData name="図師 尚文(ZUSHI Naofumi)" userId="977cf3cf-92ce-4201-a48f-a0fb8aa041a8" providerId="ADAL" clId="{7176DD90-BF7E-47A7-BF6D-95AAF85254E7}" dt="2025-11-18T02:57:19.058" v="2828" actId="14100"/>
        <pc:sldMkLst>
          <pc:docMk/>
          <pc:sldMk cId="1863336244" sldId="4691"/>
        </pc:sldMkLst>
        <pc:spChg chg="mod">
          <ac:chgData name="図師 尚文(ZUSHI Naofumi)" userId="977cf3cf-92ce-4201-a48f-a0fb8aa041a8" providerId="ADAL" clId="{7176DD90-BF7E-47A7-BF6D-95AAF85254E7}" dt="2025-11-18T02:57:19.058" v="2828" actId="14100"/>
          <ac:spMkLst>
            <pc:docMk/>
            <pc:sldMk cId="1863336244" sldId="4691"/>
            <ac:spMk id="3" creationId="{CCBE7D8B-366D-DCD1-3750-1665D48AD6F9}"/>
          </ac:spMkLst>
        </pc:spChg>
        <pc:spChg chg="mod">
          <ac:chgData name="図師 尚文(ZUSHI Naofumi)" userId="977cf3cf-92ce-4201-a48f-a0fb8aa041a8" providerId="ADAL" clId="{7176DD90-BF7E-47A7-BF6D-95AAF85254E7}" dt="2025-11-18T02:57:08.611" v="2826" actId="1076"/>
          <ac:spMkLst>
            <pc:docMk/>
            <pc:sldMk cId="1863336244" sldId="4691"/>
            <ac:spMk id="8" creationId="{636436E1-4F83-6C33-338A-5BBBCCEB7132}"/>
          </ac:spMkLst>
        </pc:spChg>
        <pc:picChg chg="add mod">
          <ac:chgData name="図師 尚文(ZUSHI Naofumi)" userId="977cf3cf-92ce-4201-a48f-a0fb8aa041a8" providerId="ADAL" clId="{7176DD90-BF7E-47A7-BF6D-95AAF85254E7}" dt="2025-11-10T05:12:45.390" v="1277" actId="1036"/>
          <ac:picMkLst>
            <pc:docMk/>
            <pc:sldMk cId="1863336244" sldId="4691"/>
            <ac:picMk id="66" creationId="{67103EAB-CDBF-007C-DBFA-9E39010D9D8B}"/>
          </ac:picMkLst>
        </pc:picChg>
      </pc:sldChg>
      <pc:sldChg chg="modSp mod">
        <pc:chgData name="図師 尚文(ZUSHI Naofumi)" userId="977cf3cf-92ce-4201-a48f-a0fb8aa041a8" providerId="ADAL" clId="{7176DD90-BF7E-47A7-BF6D-95AAF85254E7}" dt="2025-11-10T05:34:18.736" v="1418" actId="1076"/>
        <pc:sldMkLst>
          <pc:docMk/>
          <pc:sldMk cId="1398639942" sldId="4692"/>
        </pc:sldMkLst>
        <pc:spChg chg="mod">
          <ac:chgData name="図師 尚文(ZUSHI Naofumi)" userId="977cf3cf-92ce-4201-a48f-a0fb8aa041a8" providerId="ADAL" clId="{7176DD90-BF7E-47A7-BF6D-95AAF85254E7}" dt="2025-11-10T05:10:14.879" v="1255"/>
          <ac:spMkLst>
            <pc:docMk/>
            <pc:sldMk cId="1398639942" sldId="4692"/>
            <ac:spMk id="2" creationId="{CF738B2A-709C-BE26-7C95-9A1733026244}"/>
          </ac:spMkLst>
        </pc:spChg>
        <pc:spChg chg="mod">
          <ac:chgData name="図師 尚文(ZUSHI Naofumi)" userId="977cf3cf-92ce-4201-a48f-a0fb8aa041a8" providerId="ADAL" clId="{7176DD90-BF7E-47A7-BF6D-95AAF85254E7}" dt="2025-11-10T05:34:18.736" v="1418" actId="1076"/>
          <ac:spMkLst>
            <pc:docMk/>
            <pc:sldMk cId="1398639942" sldId="4692"/>
            <ac:spMk id="6" creationId="{7EF64DF3-8FD9-82CC-135B-4BBD951E34E4}"/>
          </ac:spMkLst>
        </pc:spChg>
        <pc:picChg chg="mod">
          <ac:chgData name="図師 尚文(ZUSHI Naofumi)" userId="977cf3cf-92ce-4201-a48f-a0fb8aa041a8" providerId="ADAL" clId="{7176DD90-BF7E-47A7-BF6D-95AAF85254E7}" dt="2025-11-10T05:34:15.623" v="1417" actId="14100"/>
          <ac:picMkLst>
            <pc:docMk/>
            <pc:sldMk cId="1398639942" sldId="4692"/>
            <ac:picMk id="4" creationId="{5EAD2932-DF58-81D4-EA39-92352095735E}"/>
          </ac:picMkLst>
        </pc:picChg>
      </pc:sldChg>
      <pc:sldChg chg="modSp">
        <pc:chgData name="図師 尚文(ZUSHI Naofumi)" userId="977cf3cf-92ce-4201-a48f-a0fb8aa041a8" providerId="ADAL" clId="{7176DD90-BF7E-47A7-BF6D-95AAF85254E7}" dt="2025-11-10T05:10:14.879" v="1255"/>
        <pc:sldMkLst>
          <pc:docMk/>
          <pc:sldMk cId="1178382927" sldId="4693"/>
        </pc:sldMkLst>
        <pc:spChg chg="mod">
          <ac:chgData name="図師 尚文(ZUSHI Naofumi)" userId="977cf3cf-92ce-4201-a48f-a0fb8aa041a8" providerId="ADAL" clId="{7176DD90-BF7E-47A7-BF6D-95AAF85254E7}" dt="2025-11-10T05:10:14.879" v="1255"/>
          <ac:spMkLst>
            <pc:docMk/>
            <pc:sldMk cId="1178382927" sldId="4693"/>
            <ac:spMk id="4" creationId="{7BC50B64-D2E4-D637-3333-636D184E4314}"/>
          </ac:spMkLst>
        </pc:spChg>
      </pc:sldChg>
      <pc:sldChg chg="modSp mod">
        <pc:chgData name="図師 尚文(ZUSHI Naofumi)" userId="977cf3cf-92ce-4201-a48f-a0fb8aa041a8" providerId="ADAL" clId="{7176DD90-BF7E-47A7-BF6D-95AAF85254E7}" dt="2025-11-10T06:40:56.776" v="2225" actId="20577"/>
        <pc:sldMkLst>
          <pc:docMk/>
          <pc:sldMk cId="2892493384" sldId="4694"/>
        </pc:sldMkLst>
        <pc:spChg chg="mod">
          <ac:chgData name="図師 尚文(ZUSHI Naofumi)" userId="977cf3cf-92ce-4201-a48f-a0fb8aa041a8" providerId="ADAL" clId="{7176DD90-BF7E-47A7-BF6D-95AAF85254E7}" dt="2025-11-10T05:10:14.879" v="1255"/>
          <ac:spMkLst>
            <pc:docMk/>
            <pc:sldMk cId="2892493384" sldId="4694"/>
            <ac:spMk id="4" creationId="{EAEA812D-2074-84DC-85E4-826F304C1785}"/>
          </ac:spMkLst>
        </pc:spChg>
        <pc:spChg chg="mod">
          <ac:chgData name="図師 尚文(ZUSHI Naofumi)" userId="977cf3cf-92ce-4201-a48f-a0fb8aa041a8" providerId="ADAL" clId="{7176DD90-BF7E-47A7-BF6D-95AAF85254E7}" dt="2025-11-10T06:40:56.776" v="2225" actId="20577"/>
          <ac:spMkLst>
            <pc:docMk/>
            <pc:sldMk cId="2892493384" sldId="4694"/>
            <ac:spMk id="8" creationId="{9AA37A3D-221E-9EEC-1688-4AEBBBB96EA0}"/>
          </ac:spMkLst>
        </pc:spChg>
      </pc:sldChg>
      <pc:sldChg chg="addSp delSp modSp new mod ord">
        <pc:chgData name="図師 尚文(ZUSHI Naofumi)" userId="977cf3cf-92ce-4201-a48f-a0fb8aa041a8" providerId="ADAL" clId="{7176DD90-BF7E-47A7-BF6D-95AAF85254E7}" dt="2025-11-14T10:07:43.651" v="2398" actId="1076"/>
        <pc:sldMkLst>
          <pc:docMk/>
          <pc:sldMk cId="2201925392" sldId="4695"/>
        </pc:sldMkLst>
        <pc:spChg chg="mod">
          <ac:chgData name="図師 尚文(ZUSHI Naofumi)" userId="977cf3cf-92ce-4201-a48f-a0fb8aa041a8" providerId="ADAL" clId="{7176DD90-BF7E-47A7-BF6D-95AAF85254E7}" dt="2025-11-10T05:10:14.879" v="1255"/>
          <ac:spMkLst>
            <pc:docMk/>
            <pc:sldMk cId="2201925392" sldId="4695"/>
            <ac:spMk id="2" creationId="{D31A1876-1066-7282-B868-0CE91D32D2A8}"/>
          </ac:spMkLst>
        </pc:spChg>
        <pc:spChg chg="add mod">
          <ac:chgData name="図師 尚文(ZUSHI Naofumi)" userId="977cf3cf-92ce-4201-a48f-a0fb8aa041a8" providerId="ADAL" clId="{7176DD90-BF7E-47A7-BF6D-95AAF85254E7}" dt="2025-11-10T06:20:46.686" v="1616" actId="14100"/>
          <ac:spMkLst>
            <pc:docMk/>
            <pc:sldMk cId="2201925392" sldId="4695"/>
            <ac:spMk id="4" creationId="{12922CBE-8629-EF8E-EEBE-A69B4661C143}"/>
          </ac:spMkLst>
        </pc:spChg>
        <pc:spChg chg="add mod">
          <ac:chgData name="図師 尚文(ZUSHI Naofumi)" userId="977cf3cf-92ce-4201-a48f-a0fb8aa041a8" providerId="ADAL" clId="{7176DD90-BF7E-47A7-BF6D-95AAF85254E7}" dt="2025-10-27T06:59:40.591" v="1176" actId="1076"/>
          <ac:spMkLst>
            <pc:docMk/>
            <pc:sldMk cId="2201925392" sldId="4695"/>
            <ac:spMk id="5" creationId="{4048FCDD-0B1E-474C-6854-EBE18E2C9662}"/>
          </ac:spMkLst>
        </pc:spChg>
        <pc:picChg chg="add mod">
          <ac:chgData name="図師 尚文(ZUSHI Naofumi)" userId="977cf3cf-92ce-4201-a48f-a0fb8aa041a8" providerId="ADAL" clId="{7176DD90-BF7E-47A7-BF6D-95AAF85254E7}" dt="2025-11-14T10:07:43.651" v="2398" actId="1076"/>
          <ac:picMkLst>
            <pc:docMk/>
            <pc:sldMk cId="2201925392" sldId="4695"/>
            <ac:picMk id="6" creationId="{F1C0A7E8-53CE-ABD4-9FDD-84CB3B76AC22}"/>
          </ac:picMkLst>
        </pc:picChg>
      </pc:sldChg>
      <pc:sldChg chg="addSp delSp modSp new mod ord">
        <pc:chgData name="図師 尚文(ZUSHI Naofumi)" userId="977cf3cf-92ce-4201-a48f-a0fb8aa041a8" providerId="ADAL" clId="{7176DD90-BF7E-47A7-BF6D-95AAF85254E7}" dt="2025-11-18T01:46:38.812" v="2751" actId="166"/>
        <pc:sldMkLst>
          <pc:docMk/>
          <pc:sldMk cId="188383819" sldId="4696"/>
        </pc:sldMkLst>
        <pc:spChg chg="mod">
          <ac:chgData name="図師 尚文(ZUSHI Naofumi)" userId="977cf3cf-92ce-4201-a48f-a0fb8aa041a8" providerId="ADAL" clId="{7176DD90-BF7E-47A7-BF6D-95AAF85254E7}" dt="2025-11-10T05:10:14.879" v="1255"/>
          <ac:spMkLst>
            <pc:docMk/>
            <pc:sldMk cId="188383819" sldId="4696"/>
            <ac:spMk id="2" creationId="{751D80AE-2A00-8474-58B0-405D11DD6657}"/>
          </ac:spMkLst>
        </pc:spChg>
        <pc:spChg chg="add mod">
          <ac:chgData name="図師 尚文(ZUSHI Naofumi)" userId="977cf3cf-92ce-4201-a48f-a0fb8aa041a8" providerId="ADAL" clId="{7176DD90-BF7E-47A7-BF6D-95AAF85254E7}" dt="2025-11-10T06:21:01.662" v="1619" actId="14100"/>
          <ac:spMkLst>
            <pc:docMk/>
            <pc:sldMk cId="188383819" sldId="4696"/>
            <ac:spMk id="4" creationId="{E4DFBEA5-FFE1-08F6-6E77-00D6E1D95237}"/>
          </ac:spMkLst>
        </pc:spChg>
        <pc:spChg chg="add mod ord">
          <ac:chgData name="図師 尚文(ZUSHI Naofumi)" userId="977cf3cf-92ce-4201-a48f-a0fb8aa041a8" providerId="ADAL" clId="{7176DD90-BF7E-47A7-BF6D-95AAF85254E7}" dt="2025-11-18T01:46:38.812" v="2751" actId="166"/>
          <ac:spMkLst>
            <pc:docMk/>
            <pc:sldMk cId="188383819" sldId="4696"/>
            <ac:spMk id="5" creationId="{DC2D938B-96B8-EFC4-CEB4-682924086D78}"/>
          </ac:spMkLst>
        </pc:spChg>
        <pc:picChg chg="add mod">
          <ac:chgData name="図師 尚文(ZUSHI Naofumi)" userId="977cf3cf-92ce-4201-a48f-a0fb8aa041a8" providerId="ADAL" clId="{7176DD90-BF7E-47A7-BF6D-95AAF85254E7}" dt="2025-11-18T01:46:31.014" v="2750" actId="14100"/>
          <ac:picMkLst>
            <pc:docMk/>
            <pc:sldMk cId="188383819" sldId="4696"/>
            <ac:picMk id="6" creationId="{15C6A40A-FFBE-A029-0F19-0745229EFFDB}"/>
          </ac:picMkLst>
        </pc:picChg>
      </pc:sldChg>
      <pc:sldChg chg="addSp modSp new mod">
        <pc:chgData name="図師 尚文(ZUSHI Naofumi)" userId="977cf3cf-92ce-4201-a48f-a0fb8aa041a8" providerId="ADAL" clId="{7176DD90-BF7E-47A7-BF6D-95AAF85254E7}" dt="2025-11-14T10:04:39.471" v="2382" actId="20577"/>
        <pc:sldMkLst>
          <pc:docMk/>
          <pc:sldMk cId="157524216" sldId="4697"/>
        </pc:sldMkLst>
        <pc:spChg chg="add mod">
          <ac:chgData name="図師 尚文(ZUSHI Naofumi)" userId="977cf3cf-92ce-4201-a48f-a0fb8aa041a8" providerId="ADAL" clId="{7176DD90-BF7E-47A7-BF6D-95AAF85254E7}" dt="2025-11-14T10:04:39.471" v="2382" actId="20577"/>
          <ac:spMkLst>
            <pc:docMk/>
            <pc:sldMk cId="157524216" sldId="4697"/>
            <ac:spMk id="5" creationId="{B0A64266-CE9F-014A-C1AB-B49814221002}"/>
          </ac:spMkLst>
        </pc:spChg>
        <pc:picChg chg="add mod">
          <ac:chgData name="図師 尚文(ZUSHI Naofumi)" userId="977cf3cf-92ce-4201-a48f-a0fb8aa041a8" providerId="ADAL" clId="{7176DD90-BF7E-47A7-BF6D-95AAF85254E7}" dt="2025-11-14T10:04:08.819" v="2373" actId="1076"/>
          <ac:picMkLst>
            <pc:docMk/>
            <pc:sldMk cId="157524216" sldId="4697"/>
            <ac:picMk id="4" creationId="{D894E401-A065-EE53-FF8D-0793800566C7}"/>
          </ac:picMkLst>
        </pc:picChg>
      </pc:sldChg>
      <pc:sldChg chg="new del">
        <pc:chgData name="図師 尚文(ZUSHI Naofumi)" userId="977cf3cf-92ce-4201-a48f-a0fb8aa041a8" providerId="ADAL" clId="{7176DD90-BF7E-47A7-BF6D-95AAF85254E7}" dt="2025-11-17T13:20:19.968" v="2493" actId="680"/>
        <pc:sldMkLst>
          <pc:docMk/>
          <pc:sldMk cId="3136036621" sldId="4698"/>
        </pc:sldMkLst>
      </pc:sldChg>
      <pc:sldChg chg="modSp add mod">
        <pc:chgData name="図師 尚文(ZUSHI Naofumi)" userId="977cf3cf-92ce-4201-a48f-a0fb8aa041a8" providerId="ADAL" clId="{7176DD90-BF7E-47A7-BF6D-95AAF85254E7}" dt="2025-11-17T13:25:46.201" v="2629" actId="20577"/>
        <pc:sldMkLst>
          <pc:docMk/>
          <pc:sldMk cId="3852942807" sldId="4698"/>
        </pc:sldMkLst>
        <pc:spChg chg="mod">
          <ac:chgData name="図師 尚文(ZUSHI Naofumi)" userId="977cf3cf-92ce-4201-a48f-a0fb8aa041a8" providerId="ADAL" clId="{7176DD90-BF7E-47A7-BF6D-95AAF85254E7}" dt="2025-11-17T13:25:46.201" v="2629" actId="20577"/>
          <ac:spMkLst>
            <pc:docMk/>
            <pc:sldMk cId="3852942807" sldId="4698"/>
            <ac:spMk id="2" creationId="{DC797066-C70E-BD7E-60BE-0DB10E10838A}"/>
          </ac:spMkLst>
        </pc:spChg>
        <pc:spChg chg="mod">
          <ac:chgData name="図師 尚文(ZUSHI Naofumi)" userId="977cf3cf-92ce-4201-a48f-a0fb8aa041a8" providerId="ADAL" clId="{7176DD90-BF7E-47A7-BF6D-95AAF85254E7}" dt="2025-11-17T13:25:30.896" v="2623" actId="20577"/>
          <ac:spMkLst>
            <pc:docMk/>
            <pc:sldMk cId="3852942807" sldId="4698"/>
            <ac:spMk id="7" creationId="{E047DEE5-2D54-0412-6023-D30348092B42}"/>
          </ac:spMkLst>
        </pc:spChg>
      </pc:sldChg>
      <pc:sldChg chg="add del">
        <pc:chgData name="図師 尚文(ZUSHI Naofumi)" userId="977cf3cf-92ce-4201-a48f-a0fb8aa041a8" providerId="ADAL" clId="{7176DD90-BF7E-47A7-BF6D-95AAF85254E7}" dt="2025-11-17T13:35:51.845" v="2630" actId="2696"/>
        <pc:sldMkLst>
          <pc:docMk/>
          <pc:sldMk cId="2969916037" sldId="4699"/>
        </pc:sldMkLst>
      </pc:sldChg>
      <pc:sldChg chg="modSp add mod">
        <pc:chgData name="図師 尚文(ZUSHI Naofumi)" userId="977cf3cf-92ce-4201-a48f-a0fb8aa041a8" providerId="ADAL" clId="{7176DD90-BF7E-47A7-BF6D-95AAF85254E7}" dt="2025-11-17T13:37:40.785" v="2690" actId="20577"/>
        <pc:sldMkLst>
          <pc:docMk/>
          <pc:sldMk cId="4247372718" sldId="4699"/>
        </pc:sldMkLst>
        <pc:spChg chg="mod">
          <ac:chgData name="図師 尚文(ZUSHI Naofumi)" userId="977cf3cf-92ce-4201-a48f-a0fb8aa041a8" providerId="ADAL" clId="{7176DD90-BF7E-47A7-BF6D-95AAF85254E7}" dt="2025-11-17T13:36:24.480" v="2637" actId="20577"/>
          <ac:spMkLst>
            <pc:docMk/>
            <pc:sldMk cId="4247372718" sldId="4699"/>
            <ac:spMk id="2" creationId="{4E603097-7B8D-15D0-808E-67467AB5B9A7}"/>
          </ac:spMkLst>
        </pc:spChg>
        <pc:spChg chg="mod">
          <ac:chgData name="図師 尚文(ZUSHI Naofumi)" userId="977cf3cf-92ce-4201-a48f-a0fb8aa041a8" providerId="ADAL" clId="{7176DD90-BF7E-47A7-BF6D-95AAF85254E7}" dt="2025-11-17T13:37:40.785" v="2690" actId="20577"/>
          <ac:spMkLst>
            <pc:docMk/>
            <pc:sldMk cId="4247372718" sldId="4699"/>
            <ac:spMk id="11" creationId="{9505F578-75AF-AB0B-28E9-BD9797C7BB8F}"/>
          </ac:spMkLst>
        </pc:spChg>
      </pc:sldChg>
    </pc:docChg>
  </pc:docChgLst>
  <pc:docChgLst>
    <pc:chgData name="図師 尚文(ZUSHI Naofumi)" userId="977cf3cf-92ce-4201-a48f-a0fb8aa041a8" providerId="ADAL" clId="{6D876288-897A-49AE-A00C-877CE3EE1027}"/>
    <pc:docChg chg="undo custSel delSld modSld sldOrd">
      <pc:chgData name="図師 尚文(ZUSHI Naofumi)" userId="977cf3cf-92ce-4201-a48f-a0fb8aa041a8" providerId="ADAL" clId="{6D876288-897A-49AE-A00C-877CE3EE1027}" dt="2025-06-30T08:01:59.374" v="1119" actId="2696"/>
      <pc:docMkLst>
        <pc:docMk/>
      </pc:docMkLst>
      <pc:sldChg chg="delSp mod">
        <pc:chgData name="図師 尚文(ZUSHI Naofumi)" userId="977cf3cf-92ce-4201-a48f-a0fb8aa041a8" providerId="ADAL" clId="{6D876288-897A-49AE-A00C-877CE3EE1027}" dt="2025-06-30T07:20:32.076" v="847" actId="21"/>
        <pc:sldMkLst>
          <pc:docMk/>
          <pc:sldMk cId="3008278466" sldId="275"/>
        </pc:sldMkLst>
      </pc:sldChg>
      <pc:sldChg chg="modSp mod">
        <pc:chgData name="図師 尚文(ZUSHI Naofumi)" userId="977cf3cf-92ce-4201-a48f-a0fb8aa041a8" providerId="ADAL" clId="{6D876288-897A-49AE-A00C-877CE3EE1027}" dt="2025-06-30T08:01:07.802" v="1109" actId="1076"/>
        <pc:sldMkLst>
          <pc:docMk/>
          <pc:sldMk cId="3631900770" sldId="4588"/>
        </pc:sldMkLst>
      </pc:sldChg>
      <pc:sldChg chg="modSp mod">
        <pc:chgData name="図師 尚文(ZUSHI Naofumi)" userId="977cf3cf-92ce-4201-a48f-a0fb8aa041a8" providerId="ADAL" clId="{6D876288-897A-49AE-A00C-877CE3EE1027}" dt="2025-06-30T06:50:01.004" v="502" actId="1076"/>
        <pc:sldMkLst>
          <pc:docMk/>
          <pc:sldMk cId="3913759922" sldId="4594"/>
        </pc:sldMkLst>
      </pc:sldChg>
      <pc:sldChg chg="addSp delSp modSp mod">
        <pc:chgData name="図師 尚文(ZUSHI Naofumi)" userId="977cf3cf-92ce-4201-a48f-a0fb8aa041a8" providerId="ADAL" clId="{6D876288-897A-49AE-A00C-877CE3EE1027}" dt="2025-06-30T06:47:27.479" v="495" actId="1076"/>
        <pc:sldMkLst>
          <pc:docMk/>
          <pc:sldMk cId="386693171" sldId="4595"/>
        </pc:sldMkLst>
      </pc:sldChg>
      <pc:sldChg chg="modSp mod">
        <pc:chgData name="図師 尚文(ZUSHI Naofumi)" userId="977cf3cf-92ce-4201-a48f-a0fb8aa041a8" providerId="ADAL" clId="{6D876288-897A-49AE-A00C-877CE3EE1027}" dt="2025-06-30T08:01:54.961" v="1118" actId="20577"/>
        <pc:sldMkLst>
          <pc:docMk/>
          <pc:sldMk cId="3243855120" sldId="4596"/>
        </pc:sldMkLst>
      </pc:sldChg>
      <pc:sldChg chg="modSp mod">
        <pc:chgData name="図師 尚文(ZUSHI Naofumi)" userId="977cf3cf-92ce-4201-a48f-a0fb8aa041a8" providerId="ADAL" clId="{6D876288-897A-49AE-A00C-877CE3EE1027}" dt="2025-06-30T06:11:10.822" v="12" actId="20577"/>
        <pc:sldMkLst>
          <pc:docMk/>
          <pc:sldMk cId="2365225675" sldId="4599"/>
        </pc:sldMkLst>
      </pc:sldChg>
      <pc:sldChg chg="del">
        <pc:chgData name="図師 尚文(ZUSHI Naofumi)" userId="977cf3cf-92ce-4201-a48f-a0fb8aa041a8" providerId="ADAL" clId="{6D876288-897A-49AE-A00C-877CE3EE1027}" dt="2025-06-30T06:39:11.234" v="317" actId="2696"/>
        <pc:sldMkLst>
          <pc:docMk/>
          <pc:sldMk cId="1260079270" sldId="4601"/>
        </pc:sldMkLst>
      </pc:sldChg>
      <pc:sldChg chg="del">
        <pc:chgData name="図師 尚文(ZUSHI Naofumi)" userId="977cf3cf-92ce-4201-a48f-a0fb8aa041a8" providerId="ADAL" clId="{6D876288-897A-49AE-A00C-877CE3EE1027}" dt="2025-06-30T06:39:11.234" v="317" actId="2696"/>
        <pc:sldMkLst>
          <pc:docMk/>
          <pc:sldMk cId="40111507" sldId="4602"/>
        </pc:sldMkLst>
      </pc:sldChg>
      <pc:sldChg chg="del">
        <pc:chgData name="図師 尚文(ZUSHI Naofumi)" userId="977cf3cf-92ce-4201-a48f-a0fb8aa041a8" providerId="ADAL" clId="{6D876288-897A-49AE-A00C-877CE3EE1027}" dt="2025-06-30T06:49:39.167" v="497" actId="2696"/>
        <pc:sldMkLst>
          <pc:docMk/>
          <pc:sldMk cId="3404170971" sldId="4603"/>
        </pc:sldMkLst>
      </pc:sldChg>
      <pc:sldChg chg="addSp delSp modSp mod">
        <pc:chgData name="図師 尚文(ZUSHI Naofumi)" userId="977cf3cf-92ce-4201-a48f-a0fb8aa041a8" providerId="ADAL" clId="{6D876288-897A-49AE-A00C-877CE3EE1027}" dt="2025-06-30T06:33:47.828" v="263" actId="20577"/>
        <pc:sldMkLst>
          <pc:docMk/>
          <pc:sldMk cId="318214588" sldId="4604"/>
        </pc:sldMkLst>
      </pc:sldChg>
      <pc:sldChg chg="modSp mod">
        <pc:chgData name="図師 尚文(ZUSHI Naofumi)" userId="977cf3cf-92ce-4201-a48f-a0fb8aa041a8" providerId="ADAL" clId="{6D876288-897A-49AE-A00C-877CE3EE1027}" dt="2025-06-30T06:34:08.231" v="287" actId="20577"/>
        <pc:sldMkLst>
          <pc:docMk/>
          <pc:sldMk cId="514044093" sldId="4605"/>
        </pc:sldMkLst>
      </pc:sldChg>
      <pc:sldChg chg="modSp mod">
        <pc:chgData name="図師 尚文(ZUSHI Naofumi)" userId="977cf3cf-92ce-4201-a48f-a0fb8aa041a8" providerId="ADAL" clId="{6D876288-897A-49AE-A00C-877CE3EE1027}" dt="2025-06-30T08:00:58.964" v="1108" actId="1076"/>
        <pc:sldMkLst>
          <pc:docMk/>
          <pc:sldMk cId="1941900167" sldId="4608"/>
        </pc:sldMkLst>
      </pc:sldChg>
      <pc:sldChg chg="modSp mod">
        <pc:chgData name="図師 尚文(ZUSHI Naofumi)" userId="977cf3cf-92ce-4201-a48f-a0fb8aa041a8" providerId="ADAL" clId="{6D876288-897A-49AE-A00C-877CE3EE1027}" dt="2025-06-30T06:23:41" v="95" actId="20577"/>
        <pc:sldMkLst>
          <pc:docMk/>
          <pc:sldMk cId="219814804" sldId="4609"/>
        </pc:sldMkLst>
      </pc:sldChg>
      <pc:sldChg chg="modSp mod">
        <pc:chgData name="図師 尚文(ZUSHI Naofumi)" userId="977cf3cf-92ce-4201-a48f-a0fb8aa041a8" providerId="ADAL" clId="{6D876288-897A-49AE-A00C-877CE3EE1027}" dt="2025-06-30T06:12:07.373" v="20" actId="20577"/>
        <pc:sldMkLst>
          <pc:docMk/>
          <pc:sldMk cId="3155390451" sldId="4611"/>
        </pc:sldMkLst>
      </pc:sldChg>
      <pc:sldChg chg="addSp modSp mod">
        <pc:chgData name="図師 尚文(ZUSHI Naofumi)" userId="977cf3cf-92ce-4201-a48f-a0fb8aa041a8" providerId="ADAL" clId="{6D876288-897A-49AE-A00C-877CE3EE1027}" dt="2025-06-30T07:40:15.042" v="970" actId="1076"/>
        <pc:sldMkLst>
          <pc:docMk/>
          <pc:sldMk cId="2587752549" sldId="4612"/>
        </pc:sldMkLst>
      </pc:sldChg>
      <pc:sldChg chg="del">
        <pc:chgData name="図師 尚文(ZUSHI Naofumi)" userId="977cf3cf-92ce-4201-a48f-a0fb8aa041a8" providerId="ADAL" clId="{6D876288-897A-49AE-A00C-877CE3EE1027}" dt="2025-06-30T08:01:59.374" v="1119" actId="2696"/>
        <pc:sldMkLst>
          <pc:docMk/>
          <pc:sldMk cId="1451311883" sldId="4613"/>
        </pc:sldMkLst>
      </pc:sldChg>
      <pc:sldChg chg="addSp modSp mod">
        <pc:chgData name="図師 尚文(ZUSHI Naofumi)" userId="977cf3cf-92ce-4201-a48f-a0fb8aa041a8" providerId="ADAL" clId="{6D876288-897A-49AE-A00C-877CE3EE1027}" dt="2025-06-30T06:47:22.898" v="494" actId="1076"/>
        <pc:sldMkLst>
          <pc:docMk/>
          <pc:sldMk cId="1138322417" sldId="4616"/>
        </pc:sldMkLst>
      </pc:sldChg>
      <pc:sldChg chg="addSp delSp modSp mod ord">
        <pc:chgData name="図師 尚文(ZUSHI Naofumi)" userId="977cf3cf-92ce-4201-a48f-a0fb8aa041a8" providerId="ADAL" clId="{6D876288-897A-49AE-A00C-877CE3EE1027}" dt="2025-06-30T08:00:28.898" v="1107" actId="20577"/>
        <pc:sldMkLst>
          <pc:docMk/>
          <pc:sldMk cId="952883196" sldId="4617"/>
        </pc:sldMkLst>
      </pc:sldChg>
      <pc:sldChg chg="del">
        <pc:chgData name="図師 尚文(ZUSHI Naofumi)" userId="977cf3cf-92ce-4201-a48f-a0fb8aa041a8" providerId="ADAL" clId="{6D876288-897A-49AE-A00C-877CE3EE1027}" dt="2025-06-30T06:49:18.379" v="496" actId="2696"/>
        <pc:sldMkLst>
          <pc:docMk/>
          <pc:sldMk cId="1838714994" sldId="4617"/>
        </pc:sldMkLst>
      </pc:sldChg>
      <pc:sldChg chg="del">
        <pc:chgData name="図師 尚文(ZUSHI Naofumi)" userId="977cf3cf-92ce-4201-a48f-a0fb8aa041a8" providerId="ADAL" clId="{6D876288-897A-49AE-A00C-877CE3EE1027}" dt="2025-06-30T06:38:56.159" v="316" actId="2696"/>
        <pc:sldMkLst>
          <pc:docMk/>
          <pc:sldMk cId="2368288784" sldId="4617"/>
        </pc:sldMkLst>
      </pc:sldChg>
    </pc:docChg>
  </pc:docChgLst>
  <pc:docChgLst>
    <pc:chgData name="図師 尚文(ZUSHI Naofumi)" userId="977cf3cf-92ce-4201-a48f-a0fb8aa041a8" providerId="ADAL" clId="{49D70CE5-CB71-48A6-B5C0-6BA2CE984C15}"/>
    <pc:docChg chg="undo custSel delSld modSld">
      <pc:chgData name="図師 尚文(ZUSHI Naofumi)" userId="977cf3cf-92ce-4201-a48f-a0fb8aa041a8" providerId="ADAL" clId="{49D70CE5-CB71-48A6-B5C0-6BA2CE984C15}" dt="2025-07-07T04:28:44.977" v="1148" actId="2696"/>
      <pc:docMkLst>
        <pc:docMk/>
      </pc:docMkLst>
      <pc:sldChg chg="modSp mod">
        <pc:chgData name="図師 尚文(ZUSHI Naofumi)" userId="977cf3cf-92ce-4201-a48f-a0fb8aa041a8" providerId="ADAL" clId="{49D70CE5-CB71-48A6-B5C0-6BA2CE984C15}" dt="2025-07-01T04:19:55.315" v="1" actId="14100"/>
        <pc:sldMkLst>
          <pc:docMk/>
          <pc:sldMk cId="3008278466" sldId="275"/>
        </pc:sldMkLst>
      </pc:sldChg>
      <pc:sldChg chg="addSp delSp modSp mod">
        <pc:chgData name="図師 尚文(ZUSHI Naofumi)" userId="977cf3cf-92ce-4201-a48f-a0fb8aa041a8" providerId="ADAL" clId="{49D70CE5-CB71-48A6-B5C0-6BA2CE984C15}" dt="2025-07-01T05:05:52.563" v="215" actId="21"/>
        <pc:sldMkLst>
          <pc:docMk/>
          <pc:sldMk cId="690318877" sldId="281"/>
        </pc:sldMkLst>
      </pc:sldChg>
      <pc:sldChg chg="addSp delSp modSp mod">
        <pc:chgData name="図師 尚文(ZUSHI Naofumi)" userId="977cf3cf-92ce-4201-a48f-a0fb8aa041a8" providerId="ADAL" clId="{49D70CE5-CB71-48A6-B5C0-6BA2CE984C15}" dt="2025-07-01T07:56:21.950" v="246" actId="20577"/>
        <pc:sldMkLst>
          <pc:docMk/>
          <pc:sldMk cId="3631900770" sldId="4588"/>
        </pc:sldMkLst>
      </pc:sldChg>
      <pc:sldChg chg="addSp delSp modSp mod delAnim setClrOvrMap">
        <pc:chgData name="図師 尚文(ZUSHI Naofumi)" userId="977cf3cf-92ce-4201-a48f-a0fb8aa041a8" providerId="ADAL" clId="{49D70CE5-CB71-48A6-B5C0-6BA2CE984C15}" dt="2025-07-01T04:45:36.766" v="77" actId="1076"/>
        <pc:sldMkLst>
          <pc:docMk/>
          <pc:sldMk cId="1159575335" sldId="4593"/>
        </pc:sldMkLst>
      </pc:sldChg>
      <pc:sldChg chg="modSp mod">
        <pc:chgData name="図師 尚文(ZUSHI Naofumi)" userId="977cf3cf-92ce-4201-a48f-a0fb8aa041a8" providerId="ADAL" clId="{49D70CE5-CB71-48A6-B5C0-6BA2CE984C15}" dt="2025-07-01T04:56:40.940" v="146" actId="20577"/>
        <pc:sldMkLst>
          <pc:docMk/>
          <pc:sldMk cId="386693171" sldId="4595"/>
        </pc:sldMkLst>
      </pc:sldChg>
      <pc:sldChg chg="modSp mod">
        <pc:chgData name="図師 尚文(ZUSHI Naofumi)" userId="977cf3cf-92ce-4201-a48f-a0fb8aa041a8" providerId="ADAL" clId="{49D70CE5-CB71-48A6-B5C0-6BA2CE984C15}" dt="2025-07-01T04:57:09.333" v="166" actId="122"/>
        <pc:sldMkLst>
          <pc:docMk/>
          <pc:sldMk cId="3243855120" sldId="4596"/>
        </pc:sldMkLst>
      </pc:sldChg>
      <pc:sldChg chg="modSp mod">
        <pc:chgData name="図師 尚文(ZUSHI Naofumi)" userId="977cf3cf-92ce-4201-a48f-a0fb8aa041a8" providerId="ADAL" clId="{49D70CE5-CB71-48A6-B5C0-6BA2CE984C15}" dt="2025-07-01T04:57:14.144" v="169" actId="122"/>
        <pc:sldMkLst>
          <pc:docMk/>
          <pc:sldMk cId="2930316605" sldId="4597"/>
        </pc:sldMkLst>
      </pc:sldChg>
      <pc:sldChg chg="addSp delSp modSp mod setBg delAnim setClrOvrMap">
        <pc:chgData name="図師 尚文(ZUSHI Naofumi)" userId="977cf3cf-92ce-4201-a48f-a0fb8aa041a8" providerId="ADAL" clId="{49D70CE5-CB71-48A6-B5C0-6BA2CE984C15}" dt="2025-07-01T04:43:56.541" v="62" actId="27636"/>
        <pc:sldMkLst>
          <pc:docMk/>
          <pc:sldMk cId="2365225675" sldId="4599"/>
        </pc:sldMkLst>
      </pc:sldChg>
      <pc:sldChg chg="addSp delSp modSp mod setBg setClrOvrMap">
        <pc:chgData name="図師 尚文(ZUSHI Naofumi)" userId="977cf3cf-92ce-4201-a48f-a0fb8aa041a8" providerId="ADAL" clId="{49D70CE5-CB71-48A6-B5C0-6BA2CE984C15}" dt="2025-07-01T04:45:07.053" v="72" actId="14100"/>
        <pc:sldMkLst>
          <pc:docMk/>
          <pc:sldMk cId="3229941991" sldId="4600"/>
        </pc:sldMkLst>
      </pc:sldChg>
      <pc:sldChg chg="modSp mod">
        <pc:chgData name="図師 尚文(ZUSHI Naofumi)" userId="977cf3cf-92ce-4201-a48f-a0fb8aa041a8" providerId="ADAL" clId="{49D70CE5-CB71-48A6-B5C0-6BA2CE984C15}" dt="2025-07-01T07:57:14.126" v="283"/>
        <pc:sldMkLst>
          <pc:docMk/>
          <pc:sldMk cId="318214588" sldId="4604"/>
        </pc:sldMkLst>
      </pc:sldChg>
      <pc:sldChg chg="modSp mod">
        <pc:chgData name="図師 尚文(ZUSHI Naofumi)" userId="977cf3cf-92ce-4201-a48f-a0fb8aa041a8" providerId="ADAL" clId="{49D70CE5-CB71-48A6-B5C0-6BA2CE984C15}" dt="2025-07-01T04:56:22.923" v="138" actId="20577"/>
        <pc:sldMkLst>
          <pc:docMk/>
          <pc:sldMk cId="514044093" sldId="4605"/>
        </pc:sldMkLst>
      </pc:sldChg>
      <pc:sldChg chg="modSp mod">
        <pc:chgData name="図師 尚文(ZUSHI Naofumi)" userId="977cf3cf-92ce-4201-a48f-a0fb8aa041a8" providerId="ADAL" clId="{49D70CE5-CB71-48A6-B5C0-6BA2CE984C15}" dt="2025-07-01T04:20:09.542" v="2" actId="1076"/>
        <pc:sldMkLst>
          <pc:docMk/>
          <pc:sldMk cId="1941900167" sldId="4608"/>
        </pc:sldMkLst>
      </pc:sldChg>
      <pc:sldChg chg="modSp mod">
        <pc:chgData name="図師 尚文(ZUSHI Naofumi)" userId="977cf3cf-92ce-4201-a48f-a0fb8aa041a8" providerId="ADAL" clId="{49D70CE5-CB71-48A6-B5C0-6BA2CE984C15}" dt="2025-07-03T09:15:38.504" v="293" actId="20577"/>
        <pc:sldMkLst>
          <pc:docMk/>
          <pc:sldMk cId="219814804" sldId="4609"/>
        </pc:sldMkLst>
      </pc:sldChg>
      <pc:sldChg chg="del">
        <pc:chgData name="図師 尚文(ZUSHI Naofumi)" userId="977cf3cf-92ce-4201-a48f-a0fb8aa041a8" providerId="ADAL" clId="{49D70CE5-CB71-48A6-B5C0-6BA2CE984C15}" dt="2025-07-07T04:28:44.977" v="1148" actId="2696"/>
        <pc:sldMkLst>
          <pc:docMk/>
          <pc:sldMk cId="2421319632" sldId="4610"/>
        </pc:sldMkLst>
      </pc:sldChg>
      <pc:sldChg chg="addSp delSp modSp mod">
        <pc:chgData name="図師 尚文(ZUSHI Naofumi)" userId="977cf3cf-92ce-4201-a48f-a0fb8aa041a8" providerId="ADAL" clId="{49D70CE5-CB71-48A6-B5C0-6BA2CE984C15}" dt="2025-07-01T05:05:30.599" v="211"/>
        <pc:sldMkLst>
          <pc:docMk/>
          <pc:sldMk cId="3155390451" sldId="4611"/>
        </pc:sldMkLst>
      </pc:sldChg>
      <pc:sldChg chg="modSp mod">
        <pc:chgData name="図師 尚文(ZUSHI Naofumi)" userId="977cf3cf-92ce-4201-a48f-a0fb8aa041a8" providerId="ADAL" clId="{49D70CE5-CB71-48A6-B5C0-6BA2CE984C15}" dt="2025-07-01T04:57:38.235" v="181" actId="20577"/>
        <pc:sldMkLst>
          <pc:docMk/>
          <pc:sldMk cId="2587752549" sldId="4612"/>
        </pc:sldMkLst>
      </pc:sldChg>
      <pc:sldChg chg="modSp mod">
        <pc:chgData name="図師 尚文(ZUSHI Naofumi)" userId="977cf3cf-92ce-4201-a48f-a0fb8aa041a8" providerId="ADAL" clId="{49D70CE5-CB71-48A6-B5C0-6BA2CE984C15}" dt="2025-07-01T04:54:31.821" v="79" actId="1076"/>
        <pc:sldMkLst>
          <pc:docMk/>
          <pc:sldMk cId="2336937963" sldId="4615"/>
        </pc:sldMkLst>
      </pc:sldChg>
      <pc:sldChg chg="modSp mod">
        <pc:chgData name="図師 尚文(ZUSHI Naofumi)" userId="977cf3cf-92ce-4201-a48f-a0fb8aa041a8" providerId="ADAL" clId="{49D70CE5-CB71-48A6-B5C0-6BA2CE984C15}" dt="2025-07-01T04:57:01.932" v="163" actId="122"/>
        <pc:sldMkLst>
          <pc:docMk/>
          <pc:sldMk cId="1138322417" sldId="4616"/>
        </pc:sldMkLst>
      </pc:sldChg>
      <pc:sldChg chg="modSp mod">
        <pc:chgData name="図師 尚文(ZUSHI Naofumi)" userId="977cf3cf-92ce-4201-a48f-a0fb8aa041a8" providerId="ADAL" clId="{49D70CE5-CB71-48A6-B5C0-6BA2CE984C15}" dt="2025-07-01T04:57:20.642" v="172" actId="122"/>
        <pc:sldMkLst>
          <pc:docMk/>
          <pc:sldMk cId="952883196" sldId="4617"/>
        </pc:sldMkLst>
      </pc:sldChg>
      <pc:sldChg chg="delSp modSp mod">
        <pc:chgData name="図師 尚文(ZUSHI Naofumi)" userId="977cf3cf-92ce-4201-a48f-a0fb8aa041a8" providerId="ADAL" clId="{49D70CE5-CB71-48A6-B5C0-6BA2CE984C15}" dt="2025-07-07T04:28:04.748" v="1147" actId="20577"/>
        <pc:sldMkLst>
          <pc:docMk/>
          <pc:sldMk cId="3693641678" sldId="4618"/>
        </pc:sldMkLst>
      </pc:sldChg>
    </pc:docChg>
  </pc:docChgLst>
  <pc:docChgLst>
    <pc:chgData name="図師 尚文(ZUSHI Naofumi)" userId="977cf3cf-92ce-4201-a48f-a0fb8aa041a8" providerId="ADAL" clId="{C85C9826-D018-4A6D-8841-8CE2C586B6D6}"/>
    <pc:docChg chg="undo redo custSel delSld modSld sldOrd">
      <pc:chgData name="図師 尚文(ZUSHI Naofumi)" userId="977cf3cf-92ce-4201-a48f-a0fb8aa041a8" providerId="ADAL" clId="{C85C9826-D018-4A6D-8841-8CE2C586B6D6}" dt="2025-07-09T03:08:04.168" v="1745"/>
      <pc:docMkLst>
        <pc:docMk/>
      </pc:docMkLst>
      <pc:sldChg chg="modSp mod">
        <pc:chgData name="図師 尚文(ZUSHI Naofumi)" userId="977cf3cf-92ce-4201-a48f-a0fb8aa041a8" providerId="ADAL" clId="{C85C9826-D018-4A6D-8841-8CE2C586B6D6}" dt="2025-07-08T07:38:13.820" v="75" actId="1076"/>
        <pc:sldMkLst>
          <pc:docMk/>
          <pc:sldMk cId="667736295" sldId="4549"/>
        </pc:sldMkLst>
      </pc:sldChg>
      <pc:sldChg chg="del">
        <pc:chgData name="図師 尚文(ZUSHI Naofumi)" userId="977cf3cf-92ce-4201-a48f-a0fb8aa041a8" providerId="ADAL" clId="{C85C9826-D018-4A6D-8841-8CE2C586B6D6}" dt="2025-07-08T07:41:14.134" v="84" actId="2696"/>
        <pc:sldMkLst>
          <pc:docMk/>
          <pc:sldMk cId="1159575335" sldId="4593"/>
        </pc:sldMkLst>
      </pc:sldChg>
      <pc:sldChg chg="del">
        <pc:chgData name="図師 尚文(ZUSHI Naofumi)" userId="977cf3cf-92ce-4201-a48f-a0fb8aa041a8" providerId="ADAL" clId="{C85C9826-D018-4A6D-8841-8CE2C586B6D6}" dt="2025-07-08T07:41:14.134" v="84" actId="2696"/>
        <pc:sldMkLst>
          <pc:docMk/>
          <pc:sldMk cId="3913759922" sldId="4594"/>
        </pc:sldMkLst>
      </pc:sldChg>
      <pc:sldChg chg="del">
        <pc:chgData name="図師 尚文(ZUSHI Naofumi)" userId="977cf3cf-92ce-4201-a48f-a0fb8aa041a8" providerId="ADAL" clId="{C85C9826-D018-4A6D-8841-8CE2C586B6D6}" dt="2025-07-08T07:41:14.134" v="84" actId="2696"/>
        <pc:sldMkLst>
          <pc:docMk/>
          <pc:sldMk cId="386693171" sldId="4595"/>
        </pc:sldMkLst>
      </pc:sldChg>
      <pc:sldChg chg="del">
        <pc:chgData name="図師 尚文(ZUSHI Naofumi)" userId="977cf3cf-92ce-4201-a48f-a0fb8aa041a8" providerId="ADAL" clId="{C85C9826-D018-4A6D-8841-8CE2C586B6D6}" dt="2025-07-08T07:41:14.134" v="84" actId="2696"/>
        <pc:sldMkLst>
          <pc:docMk/>
          <pc:sldMk cId="3243855120" sldId="4596"/>
        </pc:sldMkLst>
      </pc:sldChg>
      <pc:sldChg chg="del">
        <pc:chgData name="図師 尚文(ZUSHI Naofumi)" userId="977cf3cf-92ce-4201-a48f-a0fb8aa041a8" providerId="ADAL" clId="{C85C9826-D018-4A6D-8841-8CE2C586B6D6}" dt="2025-07-08T07:41:14.134" v="84" actId="2696"/>
        <pc:sldMkLst>
          <pc:docMk/>
          <pc:sldMk cId="2930316605" sldId="4597"/>
        </pc:sldMkLst>
      </pc:sldChg>
      <pc:sldChg chg="addSp delSp modSp mod">
        <pc:chgData name="図師 尚文(ZUSHI Naofumi)" userId="977cf3cf-92ce-4201-a48f-a0fb8aa041a8" providerId="ADAL" clId="{C85C9826-D018-4A6D-8841-8CE2C586B6D6}" dt="2025-07-08T08:30:08.686" v="239" actId="1076"/>
        <pc:sldMkLst>
          <pc:docMk/>
          <pc:sldMk cId="2365225675" sldId="4599"/>
        </pc:sldMkLst>
      </pc:sldChg>
      <pc:sldChg chg="del">
        <pc:chgData name="図師 尚文(ZUSHI Naofumi)" userId="977cf3cf-92ce-4201-a48f-a0fb8aa041a8" providerId="ADAL" clId="{C85C9826-D018-4A6D-8841-8CE2C586B6D6}" dt="2025-07-08T07:41:14.134" v="84" actId="2696"/>
        <pc:sldMkLst>
          <pc:docMk/>
          <pc:sldMk cId="3229941991" sldId="4600"/>
        </pc:sldMkLst>
      </pc:sldChg>
      <pc:sldChg chg="del">
        <pc:chgData name="図師 尚文(ZUSHI Naofumi)" userId="977cf3cf-92ce-4201-a48f-a0fb8aa041a8" providerId="ADAL" clId="{C85C9826-D018-4A6D-8841-8CE2C586B6D6}" dt="2025-07-08T07:41:14.134" v="84" actId="2696"/>
        <pc:sldMkLst>
          <pc:docMk/>
          <pc:sldMk cId="318214588" sldId="4604"/>
        </pc:sldMkLst>
      </pc:sldChg>
      <pc:sldChg chg="del">
        <pc:chgData name="図師 尚文(ZUSHI Naofumi)" userId="977cf3cf-92ce-4201-a48f-a0fb8aa041a8" providerId="ADAL" clId="{C85C9826-D018-4A6D-8841-8CE2C586B6D6}" dt="2025-07-08T07:41:14.134" v="84" actId="2696"/>
        <pc:sldMkLst>
          <pc:docMk/>
          <pc:sldMk cId="514044093" sldId="4605"/>
        </pc:sldMkLst>
      </pc:sldChg>
      <pc:sldChg chg="del">
        <pc:chgData name="図師 尚文(ZUSHI Naofumi)" userId="977cf3cf-92ce-4201-a48f-a0fb8aa041a8" providerId="ADAL" clId="{C85C9826-D018-4A6D-8841-8CE2C586B6D6}" dt="2025-07-08T07:41:14.134" v="84" actId="2696"/>
        <pc:sldMkLst>
          <pc:docMk/>
          <pc:sldMk cId="1365428474" sldId="4606"/>
        </pc:sldMkLst>
      </pc:sldChg>
      <pc:sldChg chg="del">
        <pc:chgData name="図師 尚文(ZUSHI Naofumi)" userId="977cf3cf-92ce-4201-a48f-a0fb8aa041a8" providerId="ADAL" clId="{C85C9826-D018-4A6D-8841-8CE2C586B6D6}" dt="2025-07-08T07:41:14.134" v="84" actId="2696"/>
        <pc:sldMkLst>
          <pc:docMk/>
          <pc:sldMk cId="262964398" sldId="4607"/>
        </pc:sldMkLst>
      </pc:sldChg>
      <pc:sldChg chg="modSp mod ord">
        <pc:chgData name="図師 尚文(ZUSHI Naofumi)" userId="977cf3cf-92ce-4201-a48f-a0fb8aa041a8" providerId="ADAL" clId="{C85C9826-D018-4A6D-8841-8CE2C586B6D6}" dt="2025-07-09T01:37:57.563" v="1565" actId="20577"/>
        <pc:sldMkLst>
          <pc:docMk/>
          <pc:sldMk cId="1941900167" sldId="4608"/>
        </pc:sldMkLst>
      </pc:sldChg>
      <pc:sldChg chg="del ord">
        <pc:chgData name="図師 尚文(ZUSHI Naofumi)" userId="977cf3cf-92ce-4201-a48f-a0fb8aa041a8" providerId="ADAL" clId="{C85C9826-D018-4A6D-8841-8CE2C586B6D6}" dt="2025-07-09T02:18:05.349" v="1649" actId="2696"/>
        <pc:sldMkLst>
          <pc:docMk/>
          <pc:sldMk cId="219814804" sldId="4609"/>
        </pc:sldMkLst>
      </pc:sldChg>
      <pc:sldChg chg="modSp mod">
        <pc:chgData name="図師 尚文(ZUSHI Naofumi)" userId="977cf3cf-92ce-4201-a48f-a0fb8aa041a8" providerId="ADAL" clId="{C85C9826-D018-4A6D-8841-8CE2C586B6D6}" dt="2025-07-08T08:54:38.945" v="361" actId="20577"/>
        <pc:sldMkLst>
          <pc:docMk/>
          <pc:sldMk cId="3155390451" sldId="4611"/>
        </pc:sldMkLst>
      </pc:sldChg>
      <pc:sldChg chg="del">
        <pc:chgData name="図師 尚文(ZUSHI Naofumi)" userId="977cf3cf-92ce-4201-a48f-a0fb8aa041a8" providerId="ADAL" clId="{C85C9826-D018-4A6D-8841-8CE2C586B6D6}" dt="2025-07-08T07:41:14.134" v="84" actId="2696"/>
        <pc:sldMkLst>
          <pc:docMk/>
          <pc:sldMk cId="2587752549" sldId="4612"/>
        </pc:sldMkLst>
      </pc:sldChg>
      <pc:sldChg chg="del ord">
        <pc:chgData name="図師 尚文(ZUSHI Naofumi)" userId="977cf3cf-92ce-4201-a48f-a0fb8aa041a8" providerId="ADAL" clId="{C85C9826-D018-4A6D-8841-8CE2C586B6D6}" dt="2025-07-09T02:17:43.408" v="1648" actId="2696"/>
        <pc:sldMkLst>
          <pc:docMk/>
          <pc:sldMk cId="3076587696" sldId="4614"/>
        </pc:sldMkLst>
      </pc:sldChg>
      <pc:sldChg chg="modSp mod">
        <pc:chgData name="図師 尚文(ZUSHI Naofumi)" userId="977cf3cf-92ce-4201-a48f-a0fb8aa041a8" providerId="ADAL" clId="{C85C9826-D018-4A6D-8841-8CE2C586B6D6}" dt="2025-07-08T07:39:17.508" v="82" actId="1076"/>
        <pc:sldMkLst>
          <pc:docMk/>
          <pc:sldMk cId="2336937963" sldId="4615"/>
        </pc:sldMkLst>
      </pc:sldChg>
      <pc:sldChg chg="del">
        <pc:chgData name="図師 尚文(ZUSHI Naofumi)" userId="977cf3cf-92ce-4201-a48f-a0fb8aa041a8" providerId="ADAL" clId="{C85C9826-D018-4A6D-8841-8CE2C586B6D6}" dt="2025-07-08T07:41:14.134" v="84" actId="2696"/>
        <pc:sldMkLst>
          <pc:docMk/>
          <pc:sldMk cId="1138322417" sldId="4616"/>
        </pc:sldMkLst>
      </pc:sldChg>
      <pc:sldChg chg="del">
        <pc:chgData name="図師 尚文(ZUSHI Naofumi)" userId="977cf3cf-92ce-4201-a48f-a0fb8aa041a8" providerId="ADAL" clId="{C85C9826-D018-4A6D-8841-8CE2C586B6D6}" dt="2025-07-08T07:41:14.134" v="84" actId="2696"/>
        <pc:sldMkLst>
          <pc:docMk/>
          <pc:sldMk cId="952883196" sldId="4617"/>
        </pc:sldMkLst>
      </pc:sldChg>
      <pc:sldChg chg="del">
        <pc:chgData name="図師 尚文(ZUSHI Naofumi)" userId="977cf3cf-92ce-4201-a48f-a0fb8aa041a8" providerId="ADAL" clId="{C85C9826-D018-4A6D-8841-8CE2C586B6D6}" dt="2025-07-08T07:41:14.134" v="84" actId="2696"/>
        <pc:sldMkLst>
          <pc:docMk/>
          <pc:sldMk cId="3693641678" sldId="4618"/>
        </pc:sldMkLst>
      </pc:sldChg>
      <pc:sldChg chg="addSp delSp modSp mod setBg modAnim setClrOvrMap delDesignElem">
        <pc:chgData name="図師 尚文(ZUSHI Naofumi)" userId="977cf3cf-92ce-4201-a48f-a0fb8aa041a8" providerId="ADAL" clId="{C85C9826-D018-4A6D-8841-8CE2C586B6D6}" dt="2025-07-08T08:49:44.205" v="302" actId="20577"/>
        <pc:sldMkLst>
          <pc:docMk/>
          <pc:sldMk cId="1742968716" sldId="4619"/>
        </pc:sldMkLst>
      </pc:sldChg>
      <pc:sldChg chg="addSp delSp modSp mod setBg setClrOvrMap delDesignElem">
        <pc:chgData name="図師 尚文(ZUSHI Naofumi)" userId="977cf3cf-92ce-4201-a48f-a0fb8aa041a8" providerId="ADAL" clId="{C85C9826-D018-4A6D-8841-8CE2C586B6D6}" dt="2025-07-08T08:53:36.395" v="317" actId="14100"/>
        <pc:sldMkLst>
          <pc:docMk/>
          <pc:sldMk cId="1178255072" sldId="4620"/>
        </pc:sldMkLst>
      </pc:sldChg>
      <pc:sldChg chg="del">
        <pc:chgData name="図師 尚文(ZUSHI Naofumi)" userId="977cf3cf-92ce-4201-a48f-a0fb8aa041a8" providerId="ADAL" clId="{C85C9826-D018-4A6D-8841-8CE2C586B6D6}" dt="2025-07-08T07:41:51.411" v="86"/>
        <pc:sldMkLst>
          <pc:docMk/>
          <pc:sldMk cId="2173425762" sldId="4620"/>
        </pc:sldMkLst>
      </pc:sldChg>
      <pc:sldChg chg="addSp delSp modSp mod">
        <pc:chgData name="図師 尚文(ZUSHI Naofumi)" userId="977cf3cf-92ce-4201-a48f-a0fb8aa041a8" providerId="ADAL" clId="{C85C9826-D018-4A6D-8841-8CE2C586B6D6}" dt="2025-07-09T02:38:13.267" v="1700" actId="208"/>
        <pc:sldMkLst>
          <pc:docMk/>
          <pc:sldMk cId="1952693638" sldId="4621"/>
        </pc:sldMkLst>
      </pc:sldChg>
      <pc:sldChg chg="del">
        <pc:chgData name="図師 尚文(ZUSHI Naofumi)" userId="977cf3cf-92ce-4201-a48f-a0fb8aa041a8" providerId="ADAL" clId="{C85C9826-D018-4A6D-8841-8CE2C586B6D6}" dt="2025-07-08T08:50:40.675" v="303" actId="2696"/>
        <pc:sldMkLst>
          <pc:docMk/>
          <pc:sldMk cId="1531726768" sldId="4622"/>
        </pc:sldMkLst>
      </pc:sldChg>
      <pc:sldChg chg="addSp modSp mod">
        <pc:chgData name="図師 尚文(ZUSHI Naofumi)" userId="977cf3cf-92ce-4201-a48f-a0fb8aa041a8" providerId="ADAL" clId="{C85C9826-D018-4A6D-8841-8CE2C586B6D6}" dt="2025-07-08T10:16:42.569" v="1151" actId="1076"/>
        <pc:sldMkLst>
          <pc:docMk/>
          <pc:sldMk cId="1751805059" sldId="4623"/>
        </pc:sldMkLst>
      </pc:sldChg>
      <pc:sldChg chg="del">
        <pc:chgData name="図師 尚文(ZUSHI Naofumi)" userId="977cf3cf-92ce-4201-a48f-a0fb8aa041a8" providerId="ADAL" clId="{C85C9826-D018-4A6D-8841-8CE2C586B6D6}" dt="2025-07-09T02:18:05.349" v="1649" actId="2696"/>
        <pc:sldMkLst>
          <pc:docMk/>
          <pc:sldMk cId="2097521744" sldId="4624"/>
        </pc:sldMkLst>
      </pc:sldChg>
      <pc:sldChg chg="del">
        <pc:chgData name="図師 尚文(ZUSHI Naofumi)" userId="977cf3cf-92ce-4201-a48f-a0fb8aa041a8" providerId="ADAL" clId="{C85C9826-D018-4A6D-8841-8CE2C586B6D6}" dt="2025-07-09T02:36:47.103" v="1650" actId="2696"/>
        <pc:sldMkLst>
          <pc:docMk/>
          <pc:sldMk cId="1651028102" sldId="4625"/>
        </pc:sldMkLst>
      </pc:sldChg>
      <pc:sldChg chg="addSp modSp mod">
        <pc:chgData name="図師 尚文(ZUSHI Naofumi)" userId="977cf3cf-92ce-4201-a48f-a0fb8aa041a8" providerId="ADAL" clId="{C85C9826-D018-4A6D-8841-8CE2C586B6D6}" dt="2025-07-09T01:34:00.724" v="1468" actId="20577"/>
        <pc:sldMkLst>
          <pc:docMk/>
          <pc:sldMk cId="2604183570" sldId="4626"/>
        </pc:sldMkLst>
      </pc:sldChg>
      <pc:sldChg chg="addSp delSp modSp mod">
        <pc:chgData name="図師 尚文(ZUSHI Naofumi)" userId="977cf3cf-92ce-4201-a48f-a0fb8aa041a8" providerId="ADAL" clId="{C85C9826-D018-4A6D-8841-8CE2C586B6D6}" dt="2025-07-08T09:42:59.432" v="776" actId="1076"/>
        <pc:sldMkLst>
          <pc:docMk/>
          <pc:sldMk cId="1001078088" sldId="4627"/>
        </pc:sldMkLst>
      </pc:sldChg>
      <pc:sldChg chg="addSp modSp del">
        <pc:chgData name="図師 尚文(ZUSHI Naofumi)" userId="977cf3cf-92ce-4201-a48f-a0fb8aa041a8" providerId="ADAL" clId="{C85C9826-D018-4A6D-8841-8CE2C586B6D6}" dt="2025-07-08T10:23:39.323" v="1160" actId="2696"/>
        <pc:sldMkLst>
          <pc:docMk/>
          <pc:sldMk cId="257452954" sldId="4628"/>
        </pc:sldMkLst>
      </pc:sldChg>
      <pc:sldChg chg="addSp modSp del">
        <pc:chgData name="図師 尚文(ZUSHI Naofumi)" userId="977cf3cf-92ce-4201-a48f-a0fb8aa041a8" providerId="ADAL" clId="{C85C9826-D018-4A6D-8841-8CE2C586B6D6}" dt="2025-07-09T02:36:47.103" v="1650" actId="2696"/>
        <pc:sldMkLst>
          <pc:docMk/>
          <pc:sldMk cId="3201995378" sldId="4630"/>
        </pc:sldMkLst>
      </pc:sldChg>
      <pc:sldChg chg="addSp modSp del">
        <pc:chgData name="図師 尚文(ZUSHI Naofumi)" userId="977cf3cf-92ce-4201-a48f-a0fb8aa041a8" providerId="ADAL" clId="{C85C9826-D018-4A6D-8841-8CE2C586B6D6}" dt="2025-07-09T02:36:47.103" v="1650" actId="2696"/>
        <pc:sldMkLst>
          <pc:docMk/>
          <pc:sldMk cId="3180851145" sldId="4631"/>
        </pc:sldMkLst>
      </pc:sldChg>
      <pc:sldChg chg="addSp modSp del">
        <pc:chgData name="図師 尚文(ZUSHI Naofumi)" userId="977cf3cf-92ce-4201-a48f-a0fb8aa041a8" providerId="ADAL" clId="{C85C9826-D018-4A6D-8841-8CE2C586B6D6}" dt="2025-07-09T02:36:47.103" v="1650" actId="2696"/>
        <pc:sldMkLst>
          <pc:docMk/>
          <pc:sldMk cId="3493205174" sldId="4632"/>
        </pc:sldMkLst>
      </pc:sldChg>
      <pc:sldChg chg="addSp modSp mod ord">
        <pc:chgData name="図師 尚文(ZUSHI Naofumi)" userId="977cf3cf-92ce-4201-a48f-a0fb8aa041a8" providerId="ADAL" clId="{C85C9826-D018-4A6D-8841-8CE2C586B6D6}" dt="2025-07-08T10:17:02.126" v="1155"/>
        <pc:sldMkLst>
          <pc:docMk/>
          <pc:sldMk cId="475158265" sldId="4633"/>
        </pc:sldMkLst>
      </pc:sldChg>
      <pc:sldChg chg="addSp modSp del">
        <pc:chgData name="図師 尚文(ZUSHI Naofumi)" userId="977cf3cf-92ce-4201-a48f-a0fb8aa041a8" providerId="ADAL" clId="{C85C9826-D018-4A6D-8841-8CE2C586B6D6}" dt="2025-07-09T02:36:51.550" v="1651" actId="2696"/>
        <pc:sldMkLst>
          <pc:docMk/>
          <pc:sldMk cId="668350848" sldId="4634"/>
        </pc:sldMkLst>
      </pc:sldChg>
      <pc:sldChg chg="addSp modSp mod">
        <pc:chgData name="図師 尚文(ZUSHI Naofumi)" userId="977cf3cf-92ce-4201-a48f-a0fb8aa041a8" providerId="ADAL" clId="{C85C9826-D018-4A6D-8841-8CE2C586B6D6}" dt="2025-07-08T09:47:45.920" v="921" actId="1076"/>
        <pc:sldMkLst>
          <pc:docMk/>
          <pc:sldMk cId="1407034990" sldId="4635"/>
        </pc:sldMkLst>
      </pc:sldChg>
      <pc:sldChg chg="del">
        <pc:chgData name="図師 尚文(ZUSHI Naofumi)" userId="977cf3cf-92ce-4201-a48f-a0fb8aa041a8" providerId="ADAL" clId="{C85C9826-D018-4A6D-8841-8CE2C586B6D6}" dt="2025-07-09T02:36:51.550" v="1651" actId="2696"/>
        <pc:sldMkLst>
          <pc:docMk/>
          <pc:sldMk cId="1887784596" sldId="4637"/>
        </pc:sldMkLst>
      </pc:sldChg>
      <pc:sldChg chg="addSp delSp modSp mod">
        <pc:chgData name="図師 尚文(ZUSHI Naofumi)" userId="977cf3cf-92ce-4201-a48f-a0fb8aa041a8" providerId="ADAL" clId="{C85C9826-D018-4A6D-8841-8CE2C586B6D6}" dt="2025-07-09T01:34:59.928" v="1481" actId="14100"/>
        <pc:sldMkLst>
          <pc:docMk/>
          <pc:sldMk cId="896830055" sldId="4638"/>
        </pc:sldMkLst>
      </pc:sldChg>
      <pc:sldChg chg="addSp modSp mod">
        <pc:chgData name="図師 尚文(ZUSHI Naofumi)" userId="977cf3cf-92ce-4201-a48f-a0fb8aa041a8" providerId="ADAL" clId="{C85C9826-D018-4A6D-8841-8CE2C586B6D6}" dt="2025-07-09T02:16:46.382" v="1634" actId="208"/>
        <pc:sldMkLst>
          <pc:docMk/>
          <pc:sldMk cId="1523234356" sldId="4639"/>
        </pc:sldMkLst>
      </pc:sldChg>
      <pc:sldChg chg="addSp delSp modSp mod">
        <pc:chgData name="図師 尚文(ZUSHI Naofumi)" userId="977cf3cf-92ce-4201-a48f-a0fb8aa041a8" providerId="ADAL" clId="{C85C9826-D018-4A6D-8841-8CE2C586B6D6}" dt="2025-07-09T01:33:26.246" v="1461" actId="1035"/>
        <pc:sldMkLst>
          <pc:docMk/>
          <pc:sldMk cId="207274907" sldId="4640"/>
        </pc:sldMkLst>
      </pc:sldChg>
      <pc:sldChg chg="addSp delSp modSp mod">
        <pc:chgData name="図師 尚文(ZUSHI Naofumi)" userId="977cf3cf-92ce-4201-a48f-a0fb8aa041a8" providerId="ADAL" clId="{C85C9826-D018-4A6D-8841-8CE2C586B6D6}" dt="2025-07-09T02:17:31.181" v="1647" actId="1036"/>
        <pc:sldMkLst>
          <pc:docMk/>
          <pc:sldMk cId="2644925844" sldId="4641"/>
        </pc:sldMkLst>
      </pc:sldChg>
      <pc:sldChg chg="delSp modSp mod ord">
        <pc:chgData name="図師 尚文(ZUSHI Naofumi)" userId="977cf3cf-92ce-4201-a48f-a0fb8aa041a8" providerId="ADAL" clId="{C85C9826-D018-4A6D-8841-8CE2C586B6D6}" dt="2025-07-09T01:36:53.288" v="1561" actId="1076"/>
        <pc:sldMkLst>
          <pc:docMk/>
          <pc:sldMk cId="3494120489" sldId="4642"/>
        </pc:sldMkLst>
      </pc:sldChg>
      <pc:sldChg chg="modSp mod">
        <pc:chgData name="図師 尚文(ZUSHI Naofumi)" userId="977cf3cf-92ce-4201-a48f-a0fb8aa041a8" providerId="ADAL" clId="{C85C9826-D018-4A6D-8841-8CE2C586B6D6}" dt="2025-07-09T03:08:04.168" v="1745"/>
        <pc:sldMkLst>
          <pc:docMk/>
          <pc:sldMk cId="3663815364" sldId="4644"/>
        </pc:sldMkLst>
      </pc:sldChg>
    </pc:docChg>
  </pc:docChgLst>
  <pc:docChgLst>
    <pc:chgData name="図師 尚文(ZUSHI Naofumi)" userId="977cf3cf-92ce-4201-a48f-a0fb8aa041a8" providerId="ADAL" clId="{2356D01A-0E16-41B3-A9DC-FAC95E2FFF69}"/>
    <pc:docChg chg="undo redo custSel addSld delSld modSld sldOrd modMainMaster">
      <pc:chgData name="図師 尚文(ZUSHI Naofumi)" userId="977cf3cf-92ce-4201-a48f-a0fb8aa041a8" providerId="ADAL" clId="{2356D01A-0E16-41B3-A9DC-FAC95E2FFF69}" dt="2025-10-17T08:22:36.350" v="7239" actId="20577"/>
      <pc:docMkLst>
        <pc:docMk/>
      </pc:docMkLst>
      <pc:sldChg chg="modSp mod modNotesTx">
        <pc:chgData name="図師 尚文(ZUSHI Naofumi)" userId="977cf3cf-92ce-4201-a48f-a0fb8aa041a8" providerId="ADAL" clId="{2356D01A-0E16-41B3-A9DC-FAC95E2FFF69}" dt="2025-10-17T08:22:22.087" v="7236" actId="20577"/>
        <pc:sldMkLst>
          <pc:docMk/>
          <pc:sldMk cId="3008278466" sldId="275"/>
        </pc:sldMkLst>
      </pc:sldChg>
      <pc:sldChg chg="modSp del mod modNotesTx">
        <pc:chgData name="図師 尚文(ZUSHI Naofumi)" userId="977cf3cf-92ce-4201-a48f-a0fb8aa041a8" providerId="ADAL" clId="{2356D01A-0E16-41B3-A9DC-FAC95E2FFF69}" dt="2025-10-08T04:10:17.055" v="5842" actId="2696"/>
        <pc:sldMkLst>
          <pc:docMk/>
          <pc:sldMk cId="690318877" sldId="281"/>
        </pc:sldMkLst>
      </pc:sldChg>
      <pc:sldChg chg="delSp mod modNotesTx">
        <pc:chgData name="図師 尚文(ZUSHI Naofumi)" userId="977cf3cf-92ce-4201-a48f-a0fb8aa041a8" providerId="ADAL" clId="{2356D01A-0E16-41B3-A9DC-FAC95E2FFF69}" dt="2025-10-08T04:08:45.023" v="5839" actId="20577"/>
        <pc:sldMkLst>
          <pc:docMk/>
          <pc:sldMk cId="667736295" sldId="4549"/>
        </pc:sldMkLst>
      </pc:sldChg>
      <pc:sldChg chg="addSp delSp modSp mod modNotesTx">
        <pc:chgData name="図師 尚文(ZUSHI Naofumi)" userId="977cf3cf-92ce-4201-a48f-a0fb8aa041a8" providerId="ADAL" clId="{2356D01A-0E16-41B3-A9DC-FAC95E2FFF69}" dt="2025-10-17T08:22:36.350" v="7239" actId="20577"/>
        <pc:sldMkLst>
          <pc:docMk/>
          <pc:sldMk cId="3631900770" sldId="4588"/>
        </pc:sldMkLst>
      </pc:sldChg>
      <pc:sldChg chg="addSp delSp modSp mod delDesignElem chgLayout modNotesTx">
        <pc:chgData name="図師 尚文(ZUSHI Naofumi)" userId="977cf3cf-92ce-4201-a48f-a0fb8aa041a8" providerId="ADAL" clId="{2356D01A-0E16-41B3-A9DC-FAC95E2FFF69}" dt="2025-10-07T09:15:29.302" v="4997"/>
        <pc:sldMkLst>
          <pc:docMk/>
          <pc:sldMk cId="2365225675" sldId="4599"/>
        </pc:sldMkLst>
      </pc:sldChg>
      <pc:sldChg chg="addSp delSp modSp mod modNotesTx">
        <pc:chgData name="図師 尚文(ZUSHI Naofumi)" userId="977cf3cf-92ce-4201-a48f-a0fb8aa041a8" providerId="ADAL" clId="{2356D01A-0E16-41B3-A9DC-FAC95E2FFF69}" dt="2025-10-10T04:31:09.685" v="6818" actId="207"/>
        <pc:sldMkLst>
          <pc:docMk/>
          <pc:sldMk cId="1941900167" sldId="4608"/>
        </pc:sldMkLst>
      </pc:sldChg>
      <pc:sldChg chg="modSp mod modNotesTx">
        <pc:chgData name="図師 尚文(ZUSHI Naofumi)" userId="977cf3cf-92ce-4201-a48f-a0fb8aa041a8" providerId="ADAL" clId="{2356D01A-0E16-41B3-A9DC-FAC95E2FFF69}" dt="2025-10-17T08:22:16.656" v="7235" actId="20577"/>
        <pc:sldMkLst>
          <pc:docMk/>
          <pc:sldMk cId="3155390451" sldId="4611"/>
        </pc:sldMkLst>
      </pc:sldChg>
      <pc:sldChg chg="modSp mod modNotesTx">
        <pc:chgData name="図師 尚文(ZUSHI Naofumi)" userId="977cf3cf-92ce-4201-a48f-a0fb8aa041a8" providerId="ADAL" clId="{2356D01A-0E16-41B3-A9DC-FAC95E2FFF69}" dt="2025-10-08T04:08:51.932" v="5840" actId="20577"/>
        <pc:sldMkLst>
          <pc:docMk/>
          <pc:sldMk cId="2336937963" sldId="4615"/>
        </pc:sldMkLst>
      </pc:sldChg>
      <pc:sldChg chg="delSp modSp mod delDesignElem">
        <pc:chgData name="図師 尚文(ZUSHI Naofumi)" userId="977cf3cf-92ce-4201-a48f-a0fb8aa041a8" providerId="ADAL" clId="{2356D01A-0E16-41B3-A9DC-FAC95E2FFF69}" dt="2025-10-07T09:34:53.080" v="5452" actId="14100"/>
        <pc:sldMkLst>
          <pc:docMk/>
          <pc:sldMk cId="1742968716" sldId="4619"/>
        </pc:sldMkLst>
      </pc:sldChg>
      <pc:sldChg chg="addSp delSp modSp mod setClrOvrMap delDesignElem chgLayout modNotesTx">
        <pc:chgData name="図師 尚文(ZUSHI Naofumi)" userId="977cf3cf-92ce-4201-a48f-a0fb8aa041a8" providerId="ADAL" clId="{2356D01A-0E16-41B3-A9DC-FAC95E2FFF69}" dt="2025-10-17T08:22:31.771" v="7238" actId="20577"/>
        <pc:sldMkLst>
          <pc:docMk/>
          <pc:sldMk cId="1178255072" sldId="4620"/>
        </pc:sldMkLst>
      </pc:sldChg>
      <pc:sldChg chg="modSp del mod">
        <pc:chgData name="図師 尚文(ZUSHI Naofumi)" userId="977cf3cf-92ce-4201-a48f-a0fb8aa041a8" providerId="ADAL" clId="{2356D01A-0E16-41B3-A9DC-FAC95E2FFF69}" dt="2025-08-13T05:08:29.569" v="1707" actId="2696"/>
        <pc:sldMkLst>
          <pc:docMk/>
          <pc:sldMk cId="1952693638" sldId="4621"/>
        </pc:sldMkLst>
      </pc:sldChg>
      <pc:sldChg chg="addSp modSp mod modNotesTx">
        <pc:chgData name="図師 尚文(ZUSHI Naofumi)" userId="977cf3cf-92ce-4201-a48f-a0fb8aa041a8" providerId="ADAL" clId="{2356D01A-0E16-41B3-A9DC-FAC95E2FFF69}" dt="2025-10-10T08:12:27.507" v="7234" actId="20577"/>
        <pc:sldMkLst>
          <pc:docMk/>
          <pc:sldMk cId="1751805059" sldId="4623"/>
        </pc:sldMkLst>
      </pc:sldChg>
      <pc:sldChg chg="modSp mod modNotesTx">
        <pc:chgData name="図師 尚文(ZUSHI Naofumi)" userId="977cf3cf-92ce-4201-a48f-a0fb8aa041a8" providerId="ADAL" clId="{2356D01A-0E16-41B3-A9DC-FAC95E2FFF69}" dt="2025-10-10T02:37:33.580" v="6545" actId="20577"/>
        <pc:sldMkLst>
          <pc:docMk/>
          <pc:sldMk cId="2604183570" sldId="4626"/>
        </pc:sldMkLst>
      </pc:sldChg>
      <pc:sldChg chg="modSp mod modNotesTx">
        <pc:chgData name="図師 尚文(ZUSHI Naofumi)" userId="977cf3cf-92ce-4201-a48f-a0fb8aa041a8" providerId="ADAL" clId="{2356D01A-0E16-41B3-A9DC-FAC95E2FFF69}" dt="2025-10-10T02:40:30.486" v="6608" actId="20577"/>
        <pc:sldMkLst>
          <pc:docMk/>
          <pc:sldMk cId="1001078088" sldId="4627"/>
        </pc:sldMkLst>
      </pc:sldChg>
      <pc:sldChg chg="del">
        <pc:chgData name="図師 尚文(ZUSHI Naofumi)" userId="977cf3cf-92ce-4201-a48f-a0fb8aa041a8" providerId="ADAL" clId="{2356D01A-0E16-41B3-A9DC-FAC95E2FFF69}" dt="2025-08-05T10:32:40.244" v="974" actId="2696"/>
        <pc:sldMkLst>
          <pc:docMk/>
          <pc:sldMk cId="3874816577" sldId="4629"/>
        </pc:sldMkLst>
      </pc:sldChg>
      <pc:sldChg chg="modSp mod modNotesTx">
        <pc:chgData name="図師 尚文(ZUSHI Naofumi)" userId="977cf3cf-92ce-4201-a48f-a0fb8aa041a8" providerId="ADAL" clId="{2356D01A-0E16-41B3-A9DC-FAC95E2FFF69}" dt="2025-10-10T04:24:59.580" v="6813" actId="20577"/>
        <pc:sldMkLst>
          <pc:docMk/>
          <pc:sldMk cId="475158265" sldId="4633"/>
        </pc:sldMkLst>
      </pc:sldChg>
      <pc:sldChg chg="modSp mod modNotesTx">
        <pc:chgData name="図師 尚文(ZUSHI Naofumi)" userId="977cf3cf-92ce-4201-a48f-a0fb8aa041a8" providerId="ADAL" clId="{2356D01A-0E16-41B3-A9DC-FAC95E2FFF69}" dt="2025-10-10T04:19:38.625" v="6728" actId="20577"/>
        <pc:sldMkLst>
          <pc:docMk/>
          <pc:sldMk cId="1407034990" sldId="4635"/>
        </pc:sldMkLst>
      </pc:sldChg>
      <pc:sldChg chg="del">
        <pc:chgData name="図師 尚文(ZUSHI Naofumi)" userId="977cf3cf-92ce-4201-a48f-a0fb8aa041a8" providerId="ADAL" clId="{2356D01A-0E16-41B3-A9DC-FAC95E2FFF69}" dt="2025-08-05T10:32:38.106" v="973" actId="2696"/>
        <pc:sldMkLst>
          <pc:docMk/>
          <pc:sldMk cId="4050510179" sldId="4636"/>
        </pc:sldMkLst>
      </pc:sldChg>
      <pc:sldChg chg="modSp mod modNotesTx">
        <pc:chgData name="図師 尚文(ZUSHI Naofumi)" userId="977cf3cf-92ce-4201-a48f-a0fb8aa041a8" providerId="ADAL" clId="{2356D01A-0E16-41B3-A9DC-FAC95E2FFF69}" dt="2025-10-10T04:19:33.852" v="6727" actId="20577"/>
        <pc:sldMkLst>
          <pc:docMk/>
          <pc:sldMk cId="896830055" sldId="4638"/>
        </pc:sldMkLst>
      </pc:sldChg>
      <pc:sldChg chg="modSp mod modNotesTx">
        <pc:chgData name="図師 尚文(ZUSHI Naofumi)" userId="977cf3cf-92ce-4201-a48f-a0fb8aa041a8" providerId="ADAL" clId="{2356D01A-0E16-41B3-A9DC-FAC95E2FFF69}" dt="2025-10-10T04:11:05.993" v="6725" actId="20577"/>
        <pc:sldMkLst>
          <pc:docMk/>
          <pc:sldMk cId="1523234356" sldId="4639"/>
        </pc:sldMkLst>
      </pc:sldChg>
      <pc:sldChg chg="addSp delSp modSp mod ord modNotesTx">
        <pc:chgData name="図師 尚文(ZUSHI Naofumi)" userId="977cf3cf-92ce-4201-a48f-a0fb8aa041a8" providerId="ADAL" clId="{2356D01A-0E16-41B3-A9DC-FAC95E2FFF69}" dt="2025-10-10T05:06:38.816" v="6887" actId="20577"/>
        <pc:sldMkLst>
          <pc:docMk/>
          <pc:sldMk cId="207274907" sldId="4640"/>
        </pc:sldMkLst>
      </pc:sldChg>
      <pc:sldChg chg="delSp modSp mod modNotesTx">
        <pc:chgData name="図師 尚文(ZUSHI Naofumi)" userId="977cf3cf-92ce-4201-a48f-a0fb8aa041a8" providerId="ADAL" clId="{2356D01A-0E16-41B3-A9DC-FAC95E2FFF69}" dt="2025-10-10T05:17:26.304" v="7194" actId="255"/>
        <pc:sldMkLst>
          <pc:docMk/>
          <pc:sldMk cId="2644925844" sldId="4641"/>
        </pc:sldMkLst>
      </pc:sldChg>
      <pc:sldChg chg="modSp mod modNotesTx">
        <pc:chgData name="図師 尚文(ZUSHI Naofumi)" userId="977cf3cf-92ce-4201-a48f-a0fb8aa041a8" providerId="ADAL" clId="{2356D01A-0E16-41B3-A9DC-FAC95E2FFF69}" dt="2025-10-10T05:10:22.296" v="6965" actId="20577"/>
        <pc:sldMkLst>
          <pc:docMk/>
          <pc:sldMk cId="3494120489" sldId="4642"/>
        </pc:sldMkLst>
      </pc:sldChg>
      <pc:sldChg chg="modSp del">
        <pc:chgData name="図師 尚文(ZUSHI Naofumi)" userId="977cf3cf-92ce-4201-a48f-a0fb8aa041a8" providerId="ADAL" clId="{2356D01A-0E16-41B3-A9DC-FAC95E2FFF69}" dt="2025-08-12T10:05:36.542" v="1217" actId="2696"/>
        <pc:sldMkLst>
          <pc:docMk/>
          <pc:sldMk cId="2593686358" sldId="4643"/>
        </pc:sldMkLst>
      </pc:sldChg>
      <pc:sldChg chg="del">
        <pc:chgData name="図師 尚文(ZUSHI Naofumi)" userId="977cf3cf-92ce-4201-a48f-a0fb8aa041a8" providerId="ADAL" clId="{2356D01A-0E16-41B3-A9DC-FAC95E2FFF69}" dt="2025-08-05T07:42:40.441" v="558" actId="2696"/>
        <pc:sldMkLst>
          <pc:docMk/>
          <pc:sldMk cId="3663815364" sldId="4644"/>
        </pc:sldMkLst>
      </pc:sldChg>
      <pc:sldChg chg="addSp delSp modSp mod setBg delDesignElem">
        <pc:chgData name="図師 尚文(ZUSHI Naofumi)" userId="977cf3cf-92ce-4201-a48f-a0fb8aa041a8" providerId="ADAL" clId="{2356D01A-0E16-41B3-A9DC-FAC95E2FFF69}" dt="2025-10-10T02:12:56.978" v="6395" actId="1076"/>
        <pc:sldMkLst>
          <pc:docMk/>
          <pc:sldMk cId="3918610965" sldId="4644"/>
        </pc:sldMkLst>
      </pc:sldChg>
      <pc:sldChg chg="addSp delSp modSp del mod">
        <pc:chgData name="図師 尚文(ZUSHI Naofumi)" userId="977cf3cf-92ce-4201-a48f-a0fb8aa041a8" providerId="ADAL" clId="{2356D01A-0E16-41B3-A9DC-FAC95E2FFF69}" dt="2025-09-10T01:23:44.087" v="2946" actId="2696"/>
        <pc:sldMkLst>
          <pc:docMk/>
          <pc:sldMk cId="4062868510" sldId="4645"/>
        </pc:sldMkLst>
      </pc:sldChg>
      <pc:sldChg chg="addSp delSp modSp mod ord modClrScheme chgLayout">
        <pc:chgData name="図師 尚文(ZUSHI Naofumi)" userId="977cf3cf-92ce-4201-a48f-a0fb8aa041a8" providerId="ADAL" clId="{2356D01A-0E16-41B3-A9DC-FAC95E2FFF69}" dt="2025-10-08T04:16:44.489" v="5880" actId="207"/>
        <pc:sldMkLst>
          <pc:docMk/>
          <pc:sldMk cId="1663850038" sldId="4646"/>
        </pc:sldMkLst>
      </pc:sldChg>
      <pc:sldChg chg="addSp delSp modSp del mod ord modClrScheme chgLayout">
        <pc:chgData name="図師 尚文(ZUSHI Naofumi)" userId="977cf3cf-92ce-4201-a48f-a0fb8aa041a8" providerId="ADAL" clId="{2356D01A-0E16-41B3-A9DC-FAC95E2FFF69}" dt="2025-08-13T05:47:10.348" v="1901" actId="2696"/>
        <pc:sldMkLst>
          <pc:docMk/>
          <pc:sldMk cId="1375302755" sldId="4647"/>
        </pc:sldMkLst>
      </pc:sldChg>
      <pc:sldChg chg="del">
        <pc:chgData name="図師 尚文(ZUSHI Naofumi)" userId="977cf3cf-92ce-4201-a48f-a0fb8aa041a8" providerId="ADAL" clId="{2356D01A-0E16-41B3-A9DC-FAC95E2FFF69}" dt="2025-08-13T05:01:35.388" v="1614" actId="2696"/>
        <pc:sldMkLst>
          <pc:docMk/>
          <pc:sldMk cId="394701571" sldId="4648"/>
        </pc:sldMkLst>
      </pc:sldChg>
      <pc:sldChg chg="del">
        <pc:chgData name="図師 尚文(ZUSHI Naofumi)" userId="977cf3cf-92ce-4201-a48f-a0fb8aa041a8" providerId="ADAL" clId="{2356D01A-0E16-41B3-A9DC-FAC95E2FFF69}" dt="2025-08-15T01:46:20.676" v="2808" actId="2696"/>
        <pc:sldMkLst>
          <pc:docMk/>
          <pc:sldMk cId="4051429498" sldId="4649"/>
        </pc:sldMkLst>
      </pc:sldChg>
      <pc:sldChg chg="addSp delSp modSp mod modClrScheme chgLayout">
        <pc:chgData name="図師 尚文(ZUSHI Naofumi)" userId="977cf3cf-92ce-4201-a48f-a0fb8aa041a8" providerId="ADAL" clId="{2356D01A-0E16-41B3-A9DC-FAC95E2FFF69}" dt="2025-10-08T04:17:31.504" v="5885" actId="207"/>
        <pc:sldMkLst>
          <pc:docMk/>
          <pc:sldMk cId="1180923067" sldId="4650"/>
        </pc:sldMkLst>
      </pc:sldChg>
      <pc:sldChg chg="addSp delSp modSp mod ord modClrScheme chgLayout">
        <pc:chgData name="図師 尚文(ZUSHI Naofumi)" userId="977cf3cf-92ce-4201-a48f-a0fb8aa041a8" providerId="ADAL" clId="{2356D01A-0E16-41B3-A9DC-FAC95E2FFF69}" dt="2025-10-08T04:20:05.755" v="5897" actId="207"/>
        <pc:sldMkLst>
          <pc:docMk/>
          <pc:sldMk cId="2232484222" sldId="4651"/>
        </pc:sldMkLst>
      </pc:sldChg>
      <pc:sldChg chg="modSp del mod">
        <pc:chgData name="図師 尚文(ZUSHI Naofumi)" userId="977cf3cf-92ce-4201-a48f-a0fb8aa041a8" providerId="ADAL" clId="{2356D01A-0E16-41B3-A9DC-FAC95E2FFF69}" dt="2025-08-13T07:55:40.810" v="2694" actId="2696"/>
        <pc:sldMkLst>
          <pc:docMk/>
          <pc:sldMk cId="3657524616" sldId="4652"/>
        </pc:sldMkLst>
      </pc:sldChg>
      <pc:sldChg chg="addSp delSp modSp del mod ord">
        <pc:chgData name="図師 尚文(ZUSHI Naofumi)" userId="977cf3cf-92ce-4201-a48f-a0fb8aa041a8" providerId="ADAL" clId="{2356D01A-0E16-41B3-A9DC-FAC95E2FFF69}" dt="2025-08-13T06:01:34.826" v="2089" actId="2696"/>
        <pc:sldMkLst>
          <pc:docMk/>
          <pc:sldMk cId="996475065" sldId="4653"/>
        </pc:sldMkLst>
      </pc:sldChg>
      <pc:sldChg chg="addSp modSp del">
        <pc:chgData name="図師 尚文(ZUSHI Naofumi)" userId="977cf3cf-92ce-4201-a48f-a0fb8aa041a8" providerId="ADAL" clId="{2356D01A-0E16-41B3-A9DC-FAC95E2FFF69}" dt="2025-08-13T07:55:40.810" v="2694" actId="2696"/>
        <pc:sldMkLst>
          <pc:docMk/>
          <pc:sldMk cId="1929946378" sldId="4654"/>
        </pc:sldMkLst>
      </pc:sldChg>
      <pc:sldChg chg="del">
        <pc:chgData name="図師 尚文(ZUSHI Naofumi)" userId="977cf3cf-92ce-4201-a48f-a0fb8aa041a8" providerId="ADAL" clId="{2356D01A-0E16-41B3-A9DC-FAC95E2FFF69}" dt="2025-08-13T07:55:40.810" v="2694" actId="2696"/>
        <pc:sldMkLst>
          <pc:docMk/>
          <pc:sldMk cId="1259980655" sldId="4655"/>
        </pc:sldMkLst>
      </pc:sldChg>
      <pc:sldChg chg="addSp delSp modSp del mod">
        <pc:chgData name="図師 尚文(ZUSHI Naofumi)" userId="977cf3cf-92ce-4201-a48f-a0fb8aa041a8" providerId="ADAL" clId="{2356D01A-0E16-41B3-A9DC-FAC95E2FFF69}" dt="2025-10-07T09:16:07.688" v="5003" actId="2696"/>
        <pc:sldMkLst>
          <pc:docMk/>
          <pc:sldMk cId="2464267624" sldId="4656"/>
        </pc:sldMkLst>
      </pc:sldChg>
      <pc:sldChg chg="addSp modSp mod">
        <pc:chgData name="図師 尚文(ZUSHI Naofumi)" userId="977cf3cf-92ce-4201-a48f-a0fb8aa041a8" providerId="ADAL" clId="{2356D01A-0E16-41B3-A9DC-FAC95E2FFF69}" dt="2025-10-08T07:23:26.442" v="6185" actId="207"/>
        <pc:sldMkLst>
          <pc:docMk/>
          <pc:sldMk cId="751421683" sldId="4657"/>
        </pc:sldMkLst>
      </pc:sldChg>
      <pc:sldChg chg="addSp delSp modSp mod ord modClrScheme chgLayout">
        <pc:chgData name="図師 尚文(ZUSHI Naofumi)" userId="977cf3cf-92ce-4201-a48f-a0fb8aa041a8" providerId="ADAL" clId="{2356D01A-0E16-41B3-A9DC-FAC95E2FFF69}" dt="2025-10-08T04:23:21.959" v="5910" actId="207"/>
        <pc:sldMkLst>
          <pc:docMk/>
          <pc:sldMk cId="3363827004" sldId="4658"/>
        </pc:sldMkLst>
      </pc:sldChg>
      <pc:sldChg chg="addSp delSp modSp mod modClrScheme chgLayout">
        <pc:chgData name="図師 尚文(ZUSHI Naofumi)" userId="977cf3cf-92ce-4201-a48f-a0fb8aa041a8" providerId="ADAL" clId="{2356D01A-0E16-41B3-A9DC-FAC95E2FFF69}" dt="2025-10-09T04:09:25.945" v="6306" actId="207"/>
        <pc:sldMkLst>
          <pc:docMk/>
          <pc:sldMk cId="3363863233" sldId="4659"/>
        </pc:sldMkLst>
      </pc:sldChg>
      <pc:sldChg chg="addSp delSp modSp add del mod modClrScheme chgLayout">
        <pc:chgData name="図師 尚文(ZUSHI Naofumi)" userId="977cf3cf-92ce-4201-a48f-a0fb8aa041a8" providerId="ADAL" clId="{2356D01A-0E16-41B3-A9DC-FAC95E2FFF69}" dt="2025-10-09T05:49:06.165" v="6385" actId="20577"/>
        <pc:sldMkLst>
          <pc:docMk/>
          <pc:sldMk cId="904523881" sldId="4660"/>
        </pc:sldMkLst>
      </pc:sldChg>
      <pc:sldChg chg="delSp add del mod">
        <pc:chgData name="図師 尚文(ZUSHI Naofumi)" userId="977cf3cf-92ce-4201-a48f-a0fb8aa041a8" providerId="ADAL" clId="{2356D01A-0E16-41B3-A9DC-FAC95E2FFF69}" dt="2025-08-13T06:53:17.733" v="2284" actId="2696"/>
        <pc:sldMkLst>
          <pc:docMk/>
          <pc:sldMk cId="2630744870" sldId="4660"/>
        </pc:sldMkLst>
      </pc:sldChg>
      <pc:sldChg chg="modSp add del mod">
        <pc:chgData name="図師 尚文(ZUSHI Naofumi)" userId="977cf3cf-92ce-4201-a48f-a0fb8aa041a8" providerId="ADAL" clId="{2356D01A-0E16-41B3-A9DC-FAC95E2FFF69}" dt="2025-08-13T06:53:11.614" v="2274" actId="2696"/>
        <pc:sldMkLst>
          <pc:docMk/>
          <pc:sldMk cId="3130591464" sldId="4661"/>
        </pc:sldMkLst>
      </pc:sldChg>
      <pc:sldChg chg="addSp delSp modSp mod modClrScheme chgLayout">
        <pc:chgData name="図師 尚文(ZUSHI Naofumi)" userId="977cf3cf-92ce-4201-a48f-a0fb8aa041a8" providerId="ADAL" clId="{2356D01A-0E16-41B3-A9DC-FAC95E2FFF69}" dt="2025-10-09T07:52:13.345" v="6394" actId="20577"/>
        <pc:sldMkLst>
          <pc:docMk/>
          <pc:sldMk cId="3101959146" sldId="4662"/>
        </pc:sldMkLst>
      </pc:sldChg>
      <pc:sldChg chg="addSp delSp modSp mod ord modClrScheme chgLayout">
        <pc:chgData name="図師 尚文(ZUSHI Naofumi)" userId="977cf3cf-92ce-4201-a48f-a0fb8aa041a8" providerId="ADAL" clId="{2356D01A-0E16-41B3-A9DC-FAC95E2FFF69}" dt="2025-10-08T04:21:36.480" v="5903" actId="207"/>
        <pc:sldMkLst>
          <pc:docMk/>
          <pc:sldMk cId="581822987" sldId="4663"/>
        </pc:sldMkLst>
      </pc:sldChg>
      <pc:sldChg chg="addSp modSp del">
        <pc:chgData name="図師 尚文(ZUSHI Naofumi)" userId="977cf3cf-92ce-4201-a48f-a0fb8aa041a8" providerId="ADAL" clId="{2356D01A-0E16-41B3-A9DC-FAC95E2FFF69}" dt="2025-08-13T07:55:27.579" v="2693" actId="2696"/>
        <pc:sldMkLst>
          <pc:docMk/>
          <pc:sldMk cId="727820331" sldId="4664"/>
        </pc:sldMkLst>
      </pc:sldChg>
      <pc:sldChg chg="addSp delSp modSp mod modClrScheme chgLayout">
        <pc:chgData name="図師 尚文(ZUSHI Naofumi)" userId="977cf3cf-92ce-4201-a48f-a0fb8aa041a8" providerId="ADAL" clId="{2356D01A-0E16-41B3-A9DC-FAC95E2FFF69}" dt="2025-10-08T04:14:57.492" v="5874" actId="255"/>
        <pc:sldMkLst>
          <pc:docMk/>
          <pc:sldMk cId="2324876878" sldId="4665"/>
        </pc:sldMkLst>
      </pc:sldChg>
      <pc:sldChg chg="addSp delSp modSp del mod ord setBg">
        <pc:chgData name="図師 尚文(ZUSHI Naofumi)" userId="977cf3cf-92ce-4201-a48f-a0fb8aa041a8" providerId="ADAL" clId="{2356D01A-0E16-41B3-A9DC-FAC95E2FFF69}" dt="2025-10-07T09:14:47.348" v="4989" actId="2696"/>
        <pc:sldMkLst>
          <pc:docMk/>
          <pc:sldMk cId="3847712313" sldId="4666"/>
        </pc:sldMkLst>
      </pc:sldChg>
      <pc:sldChg chg="modSp add del mod">
        <pc:chgData name="図師 尚文(ZUSHI Naofumi)" userId="977cf3cf-92ce-4201-a48f-a0fb8aa041a8" providerId="ADAL" clId="{2356D01A-0E16-41B3-A9DC-FAC95E2FFF69}" dt="2025-08-13T06:53:17.559" v="2283" actId="2696"/>
        <pc:sldMkLst>
          <pc:docMk/>
          <pc:sldMk cId="607323884" sldId="4667"/>
        </pc:sldMkLst>
      </pc:sldChg>
      <pc:sldChg chg="del">
        <pc:chgData name="図師 尚文(ZUSHI Naofumi)" userId="977cf3cf-92ce-4201-a48f-a0fb8aa041a8" providerId="ADAL" clId="{2356D01A-0E16-41B3-A9DC-FAC95E2FFF69}" dt="2025-08-13T07:55:40.810" v="2694" actId="2696"/>
        <pc:sldMkLst>
          <pc:docMk/>
          <pc:sldMk cId="1951608733" sldId="4667"/>
        </pc:sldMkLst>
      </pc:sldChg>
      <pc:sldChg chg="addSp delSp modSp mod ord">
        <pc:chgData name="図師 尚文(ZUSHI Naofumi)" userId="977cf3cf-92ce-4201-a48f-a0fb8aa041a8" providerId="ADAL" clId="{2356D01A-0E16-41B3-A9DC-FAC95E2FFF69}" dt="2025-10-07T09:27:27.138" v="5292"/>
        <pc:sldMkLst>
          <pc:docMk/>
          <pc:sldMk cId="367929779" sldId="4668"/>
        </pc:sldMkLst>
      </pc:sldChg>
      <pc:sldChg chg="add del">
        <pc:chgData name="図師 尚文(ZUSHI Naofumi)" userId="977cf3cf-92ce-4201-a48f-a0fb8aa041a8" providerId="ADAL" clId="{2356D01A-0E16-41B3-A9DC-FAC95E2FFF69}" dt="2025-09-10T01:23:44.087" v="2946" actId="2696"/>
        <pc:sldMkLst>
          <pc:docMk/>
          <pc:sldMk cId="2917602029" sldId="4669"/>
        </pc:sldMkLst>
      </pc:sldChg>
      <pc:sldChg chg="addSp delSp modSp add del mod">
        <pc:chgData name="図師 尚文(ZUSHI Naofumi)" userId="977cf3cf-92ce-4201-a48f-a0fb8aa041a8" providerId="ADAL" clId="{2356D01A-0E16-41B3-A9DC-FAC95E2FFF69}" dt="2025-10-07T09:16:54.144" v="5022" actId="2696"/>
        <pc:sldMkLst>
          <pc:docMk/>
          <pc:sldMk cId="2626123428" sldId="4670"/>
        </pc:sldMkLst>
      </pc:sldChg>
      <pc:sldChg chg="addSp modSp new mod">
        <pc:chgData name="図師 尚文(ZUSHI Naofumi)" userId="977cf3cf-92ce-4201-a48f-a0fb8aa041a8" providerId="ADAL" clId="{2356D01A-0E16-41B3-A9DC-FAC95E2FFF69}" dt="2025-10-07T09:15:29.302" v="4997"/>
        <pc:sldMkLst>
          <pc:docMk/>
          <pc:sldMk cId="3443735160" sldId="4671"/>
        </pc:sldMkLst>
      </pc:sldChg>
      <pc:sldChg chg="addSp delSp modSp new mod ord setBg">
        <pc:chgData name="図師 尚文(ZUSHI Naofumi)" userId="977cf3cf-92ce-4201-a48f-a0fb8aa041a8" providerId="ADAL" clId="{2356D01A-0E16-41B3-A9DC-FAC95E2FFF69}" dt="2025-10-07T09:15:29.302" v="4997"/>
        <pc:sldMkLst>
          <pc:docMk/>
          <pc:sldMk cId="2508672802" sldId="4672"/>
        </pc:sldMkLst>
      </pc:sldChg>
      <pc:sldChg chg="addSp modSp new mod">
        <pc:chgData name="図師 尚文(ZUSHI Naofumi)" userId="977cf3cf-92ce-4201-a48f-a0fb8aa041a8" providerId="ADAL" clId="{2356D01A-0E16-41B3-A9DC-FAC95E2FFF69}" dt="2025-10-07T09:18:03.249" v="5029" actId="20577"/>
        <pc:sldMkLst>
          <pc:docMk/>
          <pc:sldMk cId="984660361" sldId="4673"/>
        </pc:sldMkLst>
      </pc:sldChg>
      <pc:sldChg chg="addSp delSp modSp add mod">
        <pc:chgData name="図師 尚文(ZUSHI Naofumi)" userId="977cf3cf-92ce-4201-a48f-a0fb8aa041a8" providerId="ADAL" clId="{2356D01A-0E16-41B3-A9DC-FAC95E2FFF69}" dt="2025-10-09T05:42:42.997" v="6379" actId="1076"/>
        <pc:sldMkLst>
          <pc:docMk/>
          <pc:sldMk cId="1708979588" sldId="4674"/>
        </pc:sldMkLst>
      </pc:sldChg>
      <pc:sldChg chg="addSp modSp new del mod">
        <pc:chgData name="図師 尚文(ZUSHI Naofumi)" userId="977cf3cf-92ce-4201-a48f-a0fb8aa041a8" providerId="ADAL" clId="{2356D01A-0E16-41B3-A9DC-FAC95E2FFF69}" dt="2025-10-07T09:08:09.142" v="4958" actId="2696"/>
        <pc:sldMkLst>
          <pc:docMk/>
          <pc:sldMk cId="3816959908" sldId="4675"/>
        </pc:sldMkLst>
      </pc:sldChg>
      <pc:sldChg chg="addSp modSp new del mod">
        <pc:chgData name="図師 尚文(ZUSHI Naofumi)" userId="977cf3cf-92ce-4201-a48f-a0fb8aa041a8" providerId="ADAL" clId="{2356D01A-0E16-41B3-A9DC-FAC95E2FFF69}" dt="2025-10-06T05:02:00.230" v="4387" actId="2696"/>
        <pc:sldMkLst>
          <pc:docMk/>
          <pc:sldMk cId="2233521911" sldId="4676"/>
        </pc:sldMkLst>
      </pc:sldChg>
      <pc:sldChg chg="addSp modSp new mod">
        <pc:chgData name="図師 尚文(ZUSHI Naofumi)" userId="977cf3cf-92ce-4201-a48f-a0fb8aa041a8" providerId="ADAL" clId="{2356D01A-0E16-41B3-A9DC-FAC95E2FFF69}" dt="2025-10-07T09:15:29.302" v="4997"/>
        <pc:sldMkLst>
          <pc:docMk/>
          <pc:sldMk cId="120447874" sldId="4677"/>
        </pc:sldMkLst>
      </pc:sldChg>
      <pc:sldChg chg="delSp modSp add mod">
        <pc:chgData name="図師 尚文(ZUSHI Naofumi)" userId="977cf3cf-92ce-4201-a48f-a0fb8aa041a8" providerId="ADAL" clId="{2356D01A-0E16-41B3-A9DC-FAC95E2FFF69}" dt="2025-10-09T05:43:03.061" v="6382" actId="1076"/>
        <pc:sldMkLst>
          <pc:docMk/>
          <pc:sldMk cId="556849338" sldId="4678"/>
        </pc:sldMkLst>
      </pc:sldChg>
      <pc:sldChg chg="addSp modSp new mod">
        <pc:chgData name="図師 尚文(ZUSHI Naofumi)" userId="977cf3cf-92ce-4201-a48f-a0fb8aa041a8" providerId="ADAL" clId="{2356D01A-0E16-41B3-A9DC-FAC95E2FFF69}" dt="2025-10-08T05:32:48.250" v="6112" actId="1076"/>
        <pc:sldMkLst>
          <pc:docMk/>
          <pc:sldMk cId="291535171" sldId="4679"/>
        </pc:sldMkLst>
      </pc:sldChg>
      <pc:sldChg chg="addSp delSp modSp new del mod setBg">
        <pc:chgData name="図師 尚文(ZUSHI Naofumi)" userId="977cf3cf-92ce-4201-a48f-a0fb8aa041a8" providerId="ADAL" clId="{2356D01A-0E16-41B3-A9DC-FAC95E2FFF69}" dt="2025-10-07T09:17:06.599" v="5024" actId="2696"/>
        <pc:sldMkLst>
          <pc:docMk/>
          <pc:sldMk cId="252104346" sldId="4680"/>
        </pc:sldMkLst>
      </pc:sldChg>
      <pc:sldChg chg="addSp modSp new mod">
        <pc:chgData name="図師 尚文(ZUSHI Naofumi)" userId="977cf3cf-92ce-4201-a48f-a0fb8aa041a8" providerId="ADAL" clId="{2356D01A-0E16-41B3-A9DC-FAC95E2FFF69}" dt="2025-10-07T09:15:29.302" v="4997"/>
        <pc:sldMkLst>
          <pc:docMk/>
          <pc:sldMk cId="674850771" sldId="4681"/>
        </pc:sldMkLst>
      </pc:sldChg>
      <pc:sldChg chg="addSp modSp new mod">
        <pc:chgData name="図師 尚文(ZUSHI Naofumi)" userId="977cf3cf-92ce-4201-a48f-a0fb8aa041a8" providerId="ADAL" clId="{2356D01A-0E16-41B3-A9DC-FAC95E2FFF69}" dt="2025-10-08T05:33:27.862" v="6118" actId="1076"/>
        <pc:sldMkLst>
          <pc:docMk/>
          <pc:sldMk cId="891087157" sldId="4682"/>
        </pc:sldMkLst>
      </pc:sldChg>
      <pc:sldChg chg="addSp modSp new mod">
        <pc:chgData name="図師 尚文(ZUSHI Naofumi)" userId="977cf3cf-92ce-4201-a48f-a0fb8aa041a8" providerId="ADAL" clId="{2356D01A-0E16-41B3-A9DC-FAC95E2FFF69}" dt="2025-10-07T09:18:45.768" v="5051" actId="20577"/>
        <pc:sldMkLst>
          <pc:docMk/>
          <pc:sldMk cId="481069681" sldId="4683"/>
        </pc:sldMkLst>
      </pc:sldChg>
      <pc:sldChg chg="new del">
        <pc:chgData name="図師 尚文(ZUSHI Naofumi)" userId="977cf3cf-92ce-4201-a48f-a0fb8aa041a8" providerId="ADAL" clId="{2356D01A-0E16-41B3-A9DC-FAC95E2FFF69}" dt="2025-10-07T09:15:14.032" v="4991" actId="2696"/>
        <pc:sldMkLst>
          <pc:docMk/>
          <pc:sldMk cId="3215798817" sldId="4684"/>
        </pc:sldMkLst>
      </pc:sldChg>
      <pc:sldChg chg="modSp new del">
        <pc:chgData name="図師 尚文(ZUSHI Naofumi)" userId="977cf3cf-92ce-4201-a48f-a0fb8aa041a8" providerId="ADAL" clId="{2356D01A-0E16-41B3-A9DC-FAC95E2FFF69}" dt="2025-10-07T09:15:42.799" v="5001" actId="2696"/>
        <pc:sldMkLst>
          <pc:docMk/>
          <pc:sldMk cId="3623244743" sldId="4684"/>
        </pc:sldMkLst>
      </pc:sldChg>
      <pc:sldChg chg="addSp modSp new mod ord">
        <pc:chgData name="図師 尚文(ZUSHI Naofumi)" userId="977cf3cf-92ce-4201-a48f-a0fb8aa041a8" providerId="ADAL" clId="{2356D01A-0E16-41B3-A9DC-FAC95E2FFF69}" dt="2025-10-08T04:18:11.400" v="5888" actId="207"/>
        <pc:sldMkLst>
          <pc:docMk/>
          <pc:sldMk cId="3428617097" sldId="4685"/>
        </pc:sldMkLst>
      </pc:sldChg>
      <pc:sldChg chg="new del ord">
        <pc:chgData name="図師 尚文(ZUSHI Naofumi)" userId="977cf3cf-92ce-4201-a48f-a0fb8aa041a8" providerId="ADAL" clId="{2356D01A-0E16-41B3-A9DC-FAC95E2FFF69}" dt="2025-10-07T09:19:05.374" v="5052" actId="2696"/>
        <pc:sldMkLst>
          <pc:docMk/>
          <pc:sldMk cId="1861212357" sldId="4686"/>
        </pc:sldMkLst>
      </pc:sldChg>
      <pc:sldChg chg="new del">
        <pc:chgData name="図師 尚文(ZUSHI Naofumi)" userId="977cf3cf-92ce-4201-a48f-a0fb8aa041a8" providerId="ADAL" clId="{2356D01A-0E16-41B3-A9DC-FAC95E2FFF69}" dt="2025-10-07T09:16:27.113" v="5017" actId="680"/>
        <pc:sldMkLst>
          <pc:docMk/>
          <pc:sldMk cId="3502236809" sldId="4686"/>
        </pc:sldMkLst>
      </pc:sldChg>
      <pc:sldChg chg="addSp modSp add">
        <pc:chgData name="図師 尚文(ZUSHI Naofumi)" userId="977cf3cf-92ce-4201-a48f-a0fb8aa041a8" providerId="ADAL" clId="{2356D01A-0E16-41B3-A9DC-FAC95E2FFF69}" dt="2025-10-07T09:16:51.077" v="5021"/>
        <pc:sldMkLst>
          <pc:docMk/>
          <pc:sldMk cId="3771139858" sldId="4687"/>
        </pc:sldMkLst>
      </pc:sldChg>
      <pc:sldChg chg="addSp modSp add">
        <pc:chgData name="図師 尚文(ZUSHI Naofumi)" userId="977cf3cf-92ce-4201-a48f-a0fb8aa041a8" providerId="ADAL" clId="{2356D01A-0E16-41B3-A9DC-FAC95E2FFF69}" dt="2025-10-07T09:17:02.136" v="5023"/>
        <pc:sldMkLst>
          <pc:docMk/>
          <pc:sldMk cId="1394677669" sldId="4688"/>
        </pc:sldMkLst>
      </pc:sldChg>
      <pc:sldChg chg="delSp modSp add mod modNotesTx">
        <pc:chgData name="図師 尚文(ZUSHI Naofumi)" userId="977cf3cf-92ce-4201-a48f-a0fb8aa041a8" providerId="ADAL" clId="{2356D01A-0E16-41B3-A9DC-FAC95E2FFF69}" dt="2025-10-10T04:19:27.060" v="6726" actId="20577"/>
        <pc:sldMkLst>
          <pc:docMk/>
          <pc:sldMk cId="3276400" sldId="4689"/>
        </pc:sldMkLst>
      </pc:sldChg>
      <pc:sldChg chg="delSp modSp add mod ord modNotesTx">
        <pc:chgData name="図師 尚文(ZUSHI Naofumi)" userId="977cf3cf-92ce-4201-a48f-a0fb8aa041a8" providerId="ADAL" clId="{2356D01A-0E16-41B3-A9DC-FAC95E2FFF69}" dt="2025-10-10T05:07:42.145" v="6906" actId="20577"/>
        <pc:sldMkLst>
          <pc:docMk/>
          <pc:sldMk cId="169407837" sldId="4690"/>
        </pc:sldMkLst>
      </pc:sldChg>
      <pc:sldChg chg="modSp add mod modNotesTx">
        <pc:chgData name="図師 尚文(ZUSHI Naofumi)" userId="977cf3cf-92ce-4201-a48f-a0fb8aa041a8" providerId="ADAL" clId="{2356D01A-0E16-41B3-A9DC-FAC95E2FFF69}" dt="2025-10-17T08:22:26.563" v="7237" actId="20577"/>
        <pc:sldMkLst>
          <pc:docMk/>
          <pc:sldMk cId="1863336244" sldId="4691"/>
        </pc:sldMkLst>
      </pc:sldChg>
      <pc:sldChg chg="addSp delSp modSp new mod">
        <pc:chgData name="図師 尚文(ZUSHI Naofumi)" userId="977cf3cf-92ce-4201-a48f-a0fb8aa041a8" providerId="ADAL" clId="{2356D01A-0E16-41B3-A9DC-FAC95E2FFF69}" dt="2025-10-09T02:25:27.730" v="6302" actId="1076"/>
        <pc:sldMkLst>
          <pc:docMk/>
          <pc:sldMk cId="1398639942" sldId="4692"/>
        </pc:sldMkLst>
      </pc:sldChg>
      <pc:sldChg chg="addSp delSp modSp add mod setBg">
        <pc:chgData name="図師 尚文(ZUSHI Naofumi)" userId="977cf3cf-92ce-4201-a48f-a0fb8aa041a8" providerId="ADAL" clId="{2356D01A-0E16-41B3-A9DC-FAC95E2FFF69}" dt="2025-10-10T07:13:27.302" v="7233" actId="1076"/>
        <pc:sldMkLst>
          <pc:docMk/>
          <pc:sldMk cId="1178382927" sldId="4693"/>
        </pc:sldMkLst>
      </pc:sldChg>
      <pc:sldChg chg="addSp delSp modSp add mod">
        <pc:chgData name="図師 尚文(ZUSHI Naofumi)" userId="977cf3cf-92ce-4201-a48f-a0fb8aa041a8" providerId="ADAL" clId="{2356D01A-0E16-41B3-A9DC-FAC95E2FFF69}" dt="2025-10-10T05:18:51.911" v="7202" actId="1076"/>
        <pc:sldMkLst>
          <pc:docMk/>
          <pc:sldMk cId="2892493384" sldId="4694"/>
        </pc:sldMkLst>
      </pc:sldChg>
      <pc:sldMasterChg chg="modSldLayout">
        <pc:chgData name="図師 尚文(ZUSHI Naofumi)" userId="977cf3cf-92ce-4201-a48f-a0fb8aa041a8" providerId="ADAL" clId="{2356D01A-0E16-41B3-A9DC-FAC95E2FFF69}" dt="2025-09-26T01:00:15.356" v="3273"/>
        <pc:sldMasterMkLst>
          <pc:docMk/>
          <pc:sldMasterMk cId="1442875863" sldId="2147483836"/>
        </pc:sldMasterMkLst>
        <pc:sldLayoutChg chg="addSp delSp">
          <pc:chgData name="図師 尚文(ZUSHI Naofumi)" userId="977cf3cf-92ce-4201-a48f-a0fb8aa041a8" providerId="ADAL" clId="{2356D01A-0E16-41B3-A9DC-FAC95E2FFF69}" dt="2025-09-26T01:00:15.356" v="3273"/>
          <pc:sldLayoutMkLst>
            <pc:docMk/>
            <pc:sldMasterMk cId="1442875863" sldId="2147483836"/>
            <pc:sldLayoutMk cId="2101952996" sldId="214748385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0AEE085-FE0D-4E51-9491-8E7C2A890A4B}"/>
              </a:ext>
            </a:extLst>
          </p:cNvPr>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6A88AA2-C057-4763-85D8-A766EB4E69F4}"/>
              </a:ext>
            </a:extLst>
          </p:cNvPr>
          <p:cNvSpPr>
            <a:spLocks noGrp="1"/>
          </p:cNvSpPr>
          <p:nvPr>
            <p:ph type="dt" sz="quarter" idx="1"/>
          </p:nvPr>
        </p:nvSpPr>
        <p:spPr>
          <a:xfrm>
            <a:off x="3815573" y="1"/>
            <a:ext cx="2918621" cy="494813"/>
          </a:xfrm>
          <a:prstGeom prst="rect">
            <a:avLst/>
          </a:prstGeom>
        </p:spPr>
        <p:txBody>
          <a:bodyPr vert="horz" lIns="90629" tIns="45314" rIns="90629" bIns="45314" rtlCol="0"/>
          <a:lstStyle>
            <a:lvl1pPr algn="r">
              <a:defRPr sz="1200"/>
            </a:lvl1pPr>
          </a:lstStyle>
          <a:p>
            <a:fld id="{99BACB93-3C10-4475-9215-D63A30CAA0DA}" type="datetimeFigureOut">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041F3076-16CE-4417-97F3-A907E82681AE}"/>
              </a:ext>
            </a:extLst>
          </p:cNvPr>
          <p:cNvSpPr>
            <a:spLocks noGrp="1"/>
          </p:cNvSpPr>
          <p:nvPr>
            <p:ph type="ftr" sz="quarter" idx="2"/>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AA011CA-B082-4052-AE7D-A1596DFA1619}"/>
              </a:ext>
            </a:extLst>
          </p:cNvPr>
          <p:cNvSpPr>
            <a:spLocks noGrp="1"/>
          </p:cNvSpPr>
          <p:nvPr>
            <p:ph type="sldNum" sz="quarter" idx="3"/>
          </p:nvPr>
        </p:nvSpPr>
        <p:spPr>
          <a:xfrm>
            <a:off x="3815573" y="9371501"/>
            <a:ext cx="2918621" cy="494813"/>
          </a:xfrm>
          <a:prstGeom prst="rect">
            <a:avLst/>
          </a:prstGeom>
        </p:spPr>
        <p:txBody>
          <a:bodyPr vert="horz" lIns="90629" tIns="45314" rIns="90629" bIns="45314" rtlCol="0" anchor="b"/>
          <a:lstStyle>
            <a:lvl1pPr algn="r">
              <a:defRPr sz="1200"/>
            </a:lvl1pPr>
          </a:lstStyle>
          <a:p>
            <a:fld id="{B1A2DAD5-32A9-409F-A7A2-178DDE5D982D}" type="slidenum">
              <a:rPr kumimoji="1" lang="ja-JP" altLang="en-US" smtClean="0"/>
              <a:t>‹#›</a:t>
            </a:fld>
            <a:endParaRPr kumimoji="1" lang="ja-JP" altLang="en-US"/>
          </a:p>
        </p:txBody>
      </p:sp>
    </p:spTree>
    <p:extLst>
      <p:ext uri="{BB962C8B-B14F-4D97-AF65-F5344CB8AC3E}">
        <p14:creationId xmlns:p14="http://schemas.microsoft.com/office/powerpoint/2010/main" val="2767556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1"/>
            <a:ext cx="2918621" cy="494813"/>
          </a:xfrm>
          <a:prstGeom prst="rect">
            <a:avLst/>
          </a:prstGeom>
        </p:spPr>
        <p:txBody>
          <a:bodyPr vert="horz" lIns="90629" tIns="45314" rIns="90629" bIns="45314" rtlCol="0"/>
          <a:lstStyle>
            <a:lvl1pPr algn="r">
              <a:defRPr sz="1200"/>
            </a:lvl1pPr>
          </a:lstStyle>
          <a:p>
            <a:fld id="{D9F3B1E5-665C-45A1-BD7A-9C31C3345932}" type="datetimeFigureOut">
              <a:rPr kumimoji="1" lang="ja-JP" altLang="en-US" smtClean="0"/>
              <a:t>2025/12/18</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0629" tIns="45314" rIns="90629" bIns="45314" rtlCol="0" anchor="ctr"/>
          <a:lstStyle/>
          <a:p>
            <a:endParaRPr lang="ja-JP" altLang="en-US"/>
          </a:p>
        </p:txBody>
      </p:sp>
      <p:sp>
        <p:nvSpPr>
          <p:cNvPr id="5" name="ノート プレースホルダー 4"/>
          <p:cNvSpPr>
            <a:spLocks noGrp="1"/>
          </p:cNvSpPr>
          <p:nvPr>
            <p:ph type="body" sz="quarter" idx="3"/>
          </p:nvPr>
        </p:nvSpPr>
        <p:spPr>
          <a:xfrm>
            <a:off x="673891" y="4747998"/>
            <a:ext cx="5387982" cy="3884437"/>
          </a:xfrm>
          <a:prstGeom prst="rect">
            <a:avLst/>
          </a:prstGeom>
        </p:spPr>
        <p:txBody>
          <a:bodyPr vert="horz" lIns="90629" tIns="45314" rIns="90629" bIns="453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4813"/>
          </a:xfrm>
          <a:prstGeom prst="rect">
            <a:avLst/>
          </a:prstGeom>
        </p:spPr>
        <p:txBody>
          <a:bodyPr vert="horz" lIns="90629" tIns="45314" rIns="90629" bIns="45314" rtlCol="0" anchor="b"/>
          <a:lstStyle>
            <a:lvl1pPr algn="r">
              <a:defRPr sz="1200"/>
            </a:lvl1pPr>
          </a:lstStyle>
          <a:p>
            <a:fld id="{C536F05B-CE25-49A5-A813-A556FC994397}" type="slidenum">
              <a:rPr kumimoji="1" lang="ja-JP" altLang="en-US" smtClean="0"/>
              <a:t>‹#›</a:t>
            </a:fld>
            <a:endParaRPr kumimoji="1" lang="ja-JP" altLang="en-US"/>
          </a:p>
        </p:txBody>
      </p:sp>
    </p:spTree>
    <p:extLst>
      <p:ext uri="{BB962C8B-B14F-4D97-AF65-F5344CB8AC3E}">
        <p14:creationId xmlns:p14="http://schemas.microsoft.com/office/powerpoint/2010/main" val="3899645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0</a:t>
            </a:fld>
            <a:endParaRPr kumimoji="1" lang="ja-JP" altLang="en-US"/>
          </a:p>
        </p:txBody>
      </p:sp>
    </p:spTree>
    <p:extLst>
      <p:ext uri="{BB962C8B-B14F-4D97-AF65-F5344CB8AC3E}">
        <p14:creationId xmlns:p14="http://schemas.microsoft.com/office/powerpoint/2010/main" val="32599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39</a:t>
            </a:fld>
            <a:endParaRPr kumimoji="1" lang="ja-JP" altLang="en-US"/>
          </a:p>
        </p:txBody>
      </p:sp>
    </p:spTree>
    <p:extLst>
      <p:ext uri="{BB962C8B-B14F-4D97-AF65-F5344CB8AC3E}">
        <p14:creationId xmlns:p14="http://schemas.microsoft.com/office/powerpoint/2010/main" val="109752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40</a:t>
            </a:fld>
            <a:endParaRPr kumimoji="1" lang="ja-JP" altLang="en-US"/>
          </a:p>
        </p:txBody>
      </p:sp>
    </p:spTree>
    <p:extLst>
      <p:ext uri="{BB962C8B-B14F-4D97-AF65-F5344CB8AC3E}">
        <p14:creationId xmlns:p14="http://schemas.microsoft.com/office/powerpoint/2010/main" val="2261055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EB8A-F5EC-1720-D672-CF5E359BFC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CD1228-A2B5-6167-E601-978AA3C054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5BFA22-FD64-1EA1-064A-EC7BF722D7D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D90BA14-1202-512E-C110-DA296C4DFA65}"/>
              </a:ext>
            </a:extLst>
          </p:cNvPr>
          <p:cNvSpPr>
            <a:spLocks noGrp="1"/>
          </p:cNvSpPr>
          <p:nvPr>
            <p:ph type="sldNum" sz="quarter" idx="5"/>
          </p:nvPr>
        </p:nvSpPr>
        <p:spPr/>
        <p:txBody>
          <a:bodyPr/>
          <a:lstStyle/>
          <a:p>
            <a:fld id="{C536F05B-CE25-49A5-A813-A556FC994397}" type="slidenum">
              <a:rPr kumimoji="1" lang="ja-JP" altLang="en-US" smtClean="0"/>
              <a:t>41</a:t>
            </a:fld>
            <a:endParaRPr kumimoji="1" lang="ja-JP" altLang="en-US"/>
          </a:p>
        </p:txBody>
      </p:sp>
    </p:spTree>
    <p:extLst>
      <p:ext uri="{BB962C8B-B14F-4D97-AF65-F5344CB8AC3E}">
        <p14:creationId xmlns:p14="http://schemas.microsoft.com/office/powerpoint/2010/main" val="74099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42</a:t>
            </a:fld>
            <a:endParaRPr kumimoji="1" lang="ja-JP" altLang="en-US"/>
          </a:p>
        </p:txBody>
      </p:sp>
    </p:spTree>
    <p:extLst>
      <p:ext uri="{BB962C8B-B14F-4D97-AF65-F5344CB8AC3E}">
        <p14:creationId xmlns:p14="http://schemas.microsoft.com/office/powerpoint/2010/main" val="337965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43</a:t>
            </a:fld>
            <a:endParaRPr kumimoji="1" lang="ja-JP" altLang="en-US"/>
          </a:p>
        </p:txBody>
      </p:sp>
    </p:spTree>
    <p:extLst>
      <p:ext uri="{BB962C8B-B14F-4D97-AF65-F5344CB8AC3E}">
        <p14:creationId xmlns:p14="http://schemas.microsoft.com/office/powerpoint/2010/main" val="1543931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44</a:t>
            </a:fld>
            <a:endParaRPr kumimoji="1" lang="ja-JP" altLang="en-US"/>
          </a:p>
        </p:txBody>
      </p:sp>
    </p:spTree>
    <p:extLst>
      <p:ext uri="{BB962C8B-B14F-4D97-AF65-F5344CB8AC3E}">
        <p14:creationId xmlns:p14="http://schemas.microsoft.com/office/powerpoint/2010/main" val="5102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45</a:t>
            </a:fld>
            <a:endParaRPr kumimoji="1" lang="ja-JP" altLang="en-US"/>
          </a:p>
        </p:txBody>
      </p:sp>
    </p:spTree>
    <p:extLst>
      <p:ext uri="{BB962C8B-B14F-4D97-AF65-F5344CB8AC3E}">
        <p14:creationId xmlns:p14="http://schemas.microsoft.com/office/powerpoint/2010/main" val="293954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46</a:t>
            </a:fld>
            <a:endParaRPr kumimoji="1" lang="ja-JP" altLang="en-US"/>
          </a:p>
        </p:txBody>
      </p:sp>
    </p:spTree>
    <p:extLst>
      <p:ext uri="{BB962C8B-B14F-4D97-AF65-F5344CB8AC3E}">
        <p14:creationId xmlns:p14="http://schemas.microsoft.com/office/powerpoint/2010/main" val="21543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8452-7880-4DA2-7178-AC8FB4F235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8C9F6F-40B5-1878-4BCE-0696B9A5DB9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69748F-6F3D-7405-6B7F-0A7C40290FC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39A7B79-86AD-4864-FF83-D9AF4290E72C}"/>
              </a:ext>
            </a:extLst>
          </p:cNvPr>
          <p:cNvSpPr>
            <a:spLocks noGrp="1"/>
          </p:cNvSpPr>
          <p:nvPr>
            <p:ph type="sldNum" sz="quarter" idx="5"/>
          </p:nvPr>
        </p:nvSpPr>
        <p:spPr/>
        <p:txBody>
          <a:bodyPr/>
          <a:lstStyle/>
          <a:p>
            <a:fld id="{C536F05B-CE25-49A5-A813-A556FC994397}" type="slidenum">
              <a:rPr kumimoji="1" lang="ja-JP" altLang="en-US" smtClean="0"/>
              <a:t>47</a:t>
            </a:fld>
            <a:endParaRPr kumimoji="1" lang="ja-JP" altLang="en-US"/>
          </a:p>
        </p:txBody>
      </p:sp>
    </p:spTree>
    <p:extLst>
      <p:ext uri="{BB962C8B-B14F-4D97-AF65-F5344CB8AC3E}">
        <p14:creationId xmlns:p14="http://schemas.microsoft.com/office/powerpoint/2010/main" val="2826791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48</a:t>
            </a:fld>
            <a:endParaRPr kumimoji="1" lang="ja-JP" altLang="en-US"/>
          </a:p>
        </p:txBody>
      </p:sp>
    </p:spTree>
    <p:extLst>
      <p:ext uri="{BB962C8B-B14F-4D97-AF65-F5344CB8AC3E}">
        <p14:creationId xmlns:p14="http://schemas.microsoft.com/office/powerpoint/2010/main" val="1401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a:t>
            </a:fld>
            <a:endParaRPr kumimoji="1" lang="ja-JP" altLang="en-US"/>
          </a:p>
        </p:txBody>
      </p:sp>
    </p:spTree>
    <p:extLst>
      <p:ext uri="{BB962C8B-B14F-4D97-AF65-F5344CB8AC3E}">
        <p14:creationId xmlns:p14="http://schemas.microsoft.com/office/powerpoint/2010/main" val="3095697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49</a:t>
            </a:fld>
            <a:endParaRPr kumimoji="1" lang="ja-JP" altLang="en-US"/>
          </a:p>
        </p:txBody>
      </p:sp>
    </p:spTree>
    <p:extLst>
      <p:ext uri="{BB962C8B-B14F-4D97-AF65-F5344CB8AC3E}">
        <p14:creationId xmlns:p14="http://schemas.microsoft.com/office/powerpoint/2010/main" val="66560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FABA-1F3C-1823-7C67-569DE66DCB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835A80-6015-5D6C-4D33-3CA3610CAD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58EB92-8D67-C084-3B6C-D52D90D97AE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E3B29BB-DD7B-9CCE-3F86-8CB758EB84C5}"/>
              </a:ext>
            </a:extLst>
          </p:cNvPr>
          <p:cNvSpPr>
            <a:spLocks noGrp="1"/>
          </p:cNvSpPr>
          <p:nvPr>
            <p:ph type="sldNum" sz="quarter" idx="5"/>
          </p:nvPr>
        </p:nvSpPr>
        <p:spPr/>
        <p:txBody>
          <a:bodyPr/>
          <a:lstStyle/>
          <a:p>
            <a:fld id="{C536F05B-CE25-49A5-A813-A556FC994397}" type="slidenum">
              <a:rPr kumimoji="1" lang="ja-JP" altLang="en-US" smtClean="0"/>
              <a:t>50</a:t>
            </a:fld>
            <a:endParaRPr kumimoji="1" lang="ja-JP" altLang="en-US"/>
          </a:p>
        </p:txBody>
      </p:sp>
    </p:spTree>
    <p:extLst>
      <p:ext uri="{BB962C8B-B14F-4D97-AF65-F5344CB8AC3E}">
        <p14:creationId xmlns:p14="http://schemas.microsoft.com/office/powerpoint/2010/main" val="365831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51</a:t>
            </a:fld>
            <a:endParaRPr kumimoji="1" lang="ja-JP" altLang="en-US"/>
          </a:p>
        </p:txBody>
      </p:sp>
    </p:spTree>
    <p:extLst>
      <p:ext uri="{BB962C8B-B14F-4D97-AF65-F5344CB8AC3E}">
        <p14:creationId xmlns:p14="http://schemas.microsoft.com/office/powerpoint/2010/main" val="3307384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52</a:t>
            </a:fld>
            <a:endParaRPr kumimoji="1" lang="ja-JP" altLang="en-US"/>
          </a:p>
        </p:txBody>
      </p:sp>
    </p:spTree>
    <p:extLst>
      <p:ext uri="{BB962C8B-B14F-4D97-AF65-F5344CB8AC3E}">
        <p14:creationId xmlns:p14="http://schemas.microsoft.com/office/powerpoint/2010/main" val="396413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543D2-161E-54CA-250E-2147886903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AA4FF9-80C7-E5CB-CC51-87FF8DE994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90E248-F70B-A297-5F6E-E64A8A02A50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E204652-90C5-75AC-D244-32D53B57F024}"/>
              </a:ext>
            </a:extLst>
          </p:cNvPr>
          <p:cNvSpPr>
            <a:spLocks noGrp="1"/>
          </p:cNvSpPr>
          <p:nvPr>
            <p:ph type="sldNum" sz="quarter" idx="5"/>
          </p:nvPr>
        </p:nvSpPr>
        <p:spPr/>
        <p:txBody>
          <a:bodyPr/>
          <a:lstStyle/>
          <a:p>
            <a:fld id="{C536F05B-CE25-49A5-A813-A556FC994397}" type="slidenum">
              <a:rPr kumimoji="1" lang="ja-JP" altLang="en-US" smtClean="0"/>
              <a:t>53</a:t>
            </a:fld>
            <a:endParaRPr kumimoji="1" lang="ja-JP" altLang="en-US"/>
          </a:p>
        </p:txBody>
      </p:sp>
    </p:spTree>
    <p:extLst>
      <p:ext uri="{BB962C8B-B14F-4D97-AF65-F5344CB8AC3E}">
        <p14:creationId xmlns:p14="http://schemas.microsoft.com/office/powerpoint/2010/main" val="298201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54</a:t>
            </a:fld>
            <a:endParaRPr kumimoji="1" lang="ja-JP" altLang="en-US"/>
          </a:p>
        </p:txBody>
      </p:sp>
    </p:spTree>
    <p:extLst>
      <p:ext uri="{BB962C8B-B14F-4D97-AF65-F5344CB8AC3E}">
        <p14:creationId xmlns:p14="http://schemas.microsoft.com/office/powerpoint/2010/main" val="408505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2</a:t>
            </a:fld>
            <a:endParaRPr kumimoji="1" lang="ja-JP" altLang="en-US"/>
          </a:p>
        </p:txBody>
      </p:sp>
    </p:spTree>
    <p:extLst>
      <p:ext uri="{BB962C8B-B14F-4D97-AF65-F5344CB8AC3E}">
        <p14:creationId xmlns:p14="http://schemas.microsoft.com/office/powerpoint/2010/main" val="287614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a:t>
            </a:fld>
            <a:endParaRPr kumimoji="1" lang="ja-JP" altLang="en-US"/>
          </a:p>
        </p:txBody>
      </p:sp>
    </p:spTree>
    <p:extLst>
      <p:ext uri="{BB962C8B-B14F-4D97-AF65-F5344CB8AC3E}">
        <p14:creationId xmlns:p14="http://schemas.microsoft.com/office/powerpoint/2010/main" val="83545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DBF204E2-6544-4CFD-8376-F87E9E4998AF}" type="slidenum">
              <a:rPr kumimoji="1" lang="ja-JP" altLang="en-US" smtClean="0"/>
              <a:t>4</a:t>
            </a:fld>
            <a:endParaRPr kumimoji="1" lang="ja-JP" altLang="en-US"/>
          </a:p>
        </p:txBody>
      </p:sp>
    </p:spTree>
    <p:extLst>
      <p:ext uri="{BB962C8B-B14F-4D97-AF65-F5344CB8AC3E}">
        <p14:creationId xmlns:p14="http://schemas.microsoft.com/office/powerpoint/2010/main" val="419526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DBF204E2-6544-4CFD-8376-F87E9E4998AF}" type="slidenum">
              <a:rPr kumimoji="1" lang="ja-JP" altLang="en-US" smtClean="0"/>
              <a:t>5</a:t>
            </a:fld>
            <a:endParaRPr kumimoji="1" lang="ja-JP" altLang="en-US"/>
          </a:p>
        </p:txBody>
      </p:sp>
    </p:spTree>
    <p:extLst>
      <p:ext uri="{BB962C8B-B14F-4D97-AF65-F5344CB8AC3E}">
        <p14:creationId xmlns:p14="http://schemas.microsoft.com/office/powerpoint/2010/main" val="195987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6</a:t>
            </a:fld>
            <a:endParaRPr kumimoji="1" lang="ja-JP" altLang="en-US"/>
          </a:p>
        </p:txBody>
      </p:sp>
    </p:spTree>
    <p:extLst>
      <p:ext uri="{BB962C8B-B14F-4D97-AF65-F5344CB8AC3E}">
        <p14:creationId xmlns:p14="http://schemas.microsoft.com/office/powerpoint/2010/main" val="205767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7</a:t>
            </a:fld>
            <a:endParaRPr kumimoji="1" lang="ja-JP" altLang="en-US"/>
          </a:p>
        </p:txBody>
      </p:sp>
    </p:spTree>
    <p:extLst>
      <p:ext uri="{BB962C8B-B14F-4D97-AF65-F5344CB8AC3E}">
        <p14:creationId xmlns:p14="http://schemas.microsoft.com/office/powerpoint/2010/main" val="394547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36</a:t>
            </a:fld>
            <a:endParaRPr kumimoji="1" lang="ja-JP" altLang="en-US"/>
          </a:p>
        </p:txBody>
      </p:sp>
    </p:spTree>
    <p:extLst>
      <p:ext uri="{BB962C8B-B14F-4D97-AF65-F5344CB8AC3E}">
        <p14:creationId xmlns:p14="http://schemas.microsoft.com/office/powerpoint/2010/main" val="35908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ctrTitle"/>
          </p:nvPr>
        </p:nvSpPr>
        <p:spPr>
          <a:xfrm>
            <a:off x="1422697" y="1300787"/>
            <a:ext cx="7060606"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422697" y="3886202"/>
            <a:ext cx="706060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992156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58" y="4289374"/>
            <a:ext cx="8421101"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62605" y="698261"/>
            <a:ext cx="7980807"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42443" y="5108728"/>
            <a:ext cx="8421117"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008343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43" y="609601"/>
            <a:ext cx="8421117"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443" y="4204821"/>
            <a:ext cx="8421117"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12631730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1175047" y="872589"/>
            <a:ext cx="7558486"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98024" y="3610032"/>
            <a:ext cx="7111243"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742443" y="4372798"/>
            <a:ext cx="8421117"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
        <p:nvSpPr>
          <p:cNvPr id="11" name="TextBox 10"/>
          <p:cNvSpPr txBox="1"/>
          <p:nvPr/>
        </p:nvSpPr>
        <p:spPr>
          <a:xfrm>
            <a:off x="799095" y="887859"/>
            <a:ext cx="592462"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504308" y="3120015"/>
            <a:ext cx="59977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439103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43" y="2138723"/>
            <a:ext cx="8421117"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443" y="4662335"/>
            <a:ext cx="8421117"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0751421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5" name="Title 1"/>
          <p:cNvSpPr>
            <a:spLocks noGrp="1"/>
          </p:cNvSpPr>
          <p:nvPr>
            <p:ph type="title"/>
          </p:nvPr>
        </p:nvSpPr>
        <p:spPr>
          <a:xfrm>
            <a:off x="742443" y="609600"/>
            <a:ext cx="8421117"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742442" y="2367093"/>
            <a:ext cx="268041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742442" y="2943357"/>
            <a:ext cx="268041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617567" y="2367093"/>
            <a:ext cx="267436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608597" y="2943357"/>
            <a:ext cx="268397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6478305" y="2367093"/>
            <a:ext cx="2685254"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6478305" y="2943357"/>
            <a:ext cx="2685254"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425855534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0" name="Title 1"/>
          <p:cNvSpPr>
            <a:spLocks noGrp="1"/>
          </p:cNvSpPr>
          <p:nvPr>
            <p:ph type="title"/>
          </p:nvPr>
        </p:nvSpPr>
        <p:spPr>
          <a:xfrm>
            <a:off x="742443" y="610772"/>
            <a:ext cx="8421117"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742442" y="4204820"/>
            <a:ext cx="2678333"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742442" y="2367093"/>
            <a:ext cx="2678333"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742442" y="4781082"/>
            <a:ext cx="2678333"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609742" y="4204820"/>
            <a:ext cx="2682735"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608595" y="2367093"/>
            <a:ext cx="268397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608595" y="4781082"/>
            <a:ext cx="268397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6478306" y="4204820"/>
            <a:ext cx="2681804"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6478305" y="2367093"/>
            <a:ext cx="268525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6478203" y="4781080"/>
            <a:ext cx="2685356"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35331043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742443" y="2367095"/>
            <a:ext cx="8421117"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3362542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Vertical Title 1"/>
          <p:cNvSpPr>
            <a:spLocks noGrp="1"/>
          </p:cNvSpPr>
          <p:nvPr>
            <p:ph type="title" orient="vert"/>
          </p:nvPr>
        </p:nvSpPr>
        <p:spPr>
          <a:xfrm>
            <a:off x="7088982" y="609603"/>
            <a:ext cx="2074578"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742443" y="609603"/>
            <a:ext cx="622271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37654475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625257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742441" y="2367094"/>
            <a:ext cx="8420609"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95179684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42" y="828565"/>
            <a:ext cx="8410799"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42442" y="3657459"/>
            <a:ext cx="8410799"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1059841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4" name="Title 1"/>
          <p:cNvSpPr>
            <a:spLocks noGrp="1"/>
          </p:cNvSpPr>
          <p:nvPr>
            <p:ph type="title"/>
          </p:nvPr>
        </p:nvSpPr>
        <p:spPr>
          <a:xfrm>
            <a:off x="742443" y="618519"/>
            <a:ext cx="8421116"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742441" y="2367094"/>
            <a:ext cx="4148647"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5014912" y="2367094"/>
            <a:ext cx="4148138"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8415510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4" name="Title 1"/>
          <p:cNvSpPr>
            <a:spLocks noGrp="1"/>
          </p:cNvSpPr>
          <p:nvPr>
            <p:ph type="title"/>
          </p:nvPr>
        </p:nvSpPr>
        <p:spPr>
          <a:xfrm>
            <a:off x="742443" y="618519"/>
            <a:ext cx="8421116"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31392" y="2371018"/>
            <a:ext cx="3959698"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742442" y="3051014"/>
            <a:ext cx="414864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197094" y="2371018"/>
            <a:ext cx="396646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5014913" y="3051014"/>
            <a:ext cx="4148139"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85391823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5111083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88992044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42" y="609600"/>
            <a:ext cx="3197747"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4125926" y="609602"/>
            <a:ext cx="503763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42442" y="2632852"/>
            <a:ext cx="3197748"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187462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42443" y="609600"/>
            <a:ext cx="4473753"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21293" y="609601"/>
            <a:ext cx="325633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42458" y="2632854"/>
            <a:ext cx="4473738"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401591148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906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742443" y="618519"/>
            <a:ext cx="8421116"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42443" y="2367095"/>
            <a:ext cx="8421117"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38974" y="5883277"/>
            <a:ext cx="2228850" cy="365125"/>
          </a:xfrm>
          <a:prstGeom prst="rect">
            <a:avLst/>
          </a:prstGeom>
        </p:spPr>
        <p:txBody>
          <a:bodyPr vert="horz" lIns="91440" tIns="45720" rIns="91440" bIns="45720" rtlCol="0" anchor="ctr"/>
          <a:lstStyle>
            <a:lvl1pPr algn="r">
              <a:defRPr sz="1000">
                <a:solidFill>
                  <a:schemeClr val="tx1"/>
                </a:solidFill>
              </a:defRPr>
            </a:lvl1pPr>
          </a:lstStyle>
          <a:p>
            <a:endParaRPr kumimoji="1" lang="ja-JP" altLang="en-US"/>
          </a:p>
        </p:txBody>
      </p:sp>
      <p:sp>
        <p:nvSpPr>
          <p:cNvPr id="5" name="Footer Placeholder 4"/>
          <p:cNvSpPr>
            <a:spLocks noGrp="1"/>
          </p:cNvSpPr>
          <p:nvPr>
            <p:ph type="ftr" sz="quarter" idx="3"/>
          </p:nvPr>
        </p:nvSpPr>
        <p:spPr>
          <a:xfrm>
            <a:off x="742443" y="5883277"/>
            <a:ext cx="5421720" cy="365125"/>
          </a:xfrm>
          <a:prstGeom prst="rect">
            <a:avLst/>
          </a:prstGeom>
        </p:spPr>
        <p:txBody>
          <a:bodyPr vert="horz" lIns="91440" tIns="45720" rIns="91440" bIns="45720" rtlCol="0" anchor="ctr"/>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8542636" y="5883277"/>
            <a:ext cx="620924" cy="365125"/>
          </a:xfrm>
          <a:prstGeom prst="rect">
            <a:avLst/>
          </a:prstGeom>
        </p:spPr>
        <p:txBody>
          <a:bodyPr vert="horz" lIns="91440" tIns="45720" rIns="91440" bIns="45720" rtlCol="0" anchor="ctr"/>
          <a:lstStyle>
            <a:lvl1pPr algn="r">
              <a:defRPr sz="1000">
                <a:solidFill>
                  <a:schemeClr val="tx1"/>
                </a:solidFill>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06786310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Lst>
  <p:hf hdr="0" ftr="0" dt="0"/>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cid:4ad55b85-1c9e-4b9b-86dd-ed5e6aaa6a03"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cid:b3edc515-0005-4e73-a38c-04cddba80db0"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cid:image003.jpg@01DC4767.F8472D10"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cid:image001.png@01DC324A.6E98F94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cid:image003.png@01DC3478.0E0EC0C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41701-53B5-4A49-905B-256C99F0B87D}"/>
              </a:ext>
            </a:extLst>
          </p:cNvPr>
          <p:cNvSpPr>
            <a:spLocks noGrp="1"/>
          </p:cNvSpPr>
          <p:nvPr>
            <p:ph type="ctrTitle"/>
          </p:nvPr>
        </p:nvSpPr>
        <p:spPr>
          <a:xfrm>
            <a:off x="796953" y="3225081"/>
            <a:ext cx="8055436" cy="682680"/>
          </a:xfrm>
        </p:spPr>
        <p:txBody>
          <a:bodyPr>
            <a:normAutofit fontScale="90000"/>
          </a:bodyPr>
          <a:lstStyle/>
          <a:p>
            <a:pPr algn="ctr"/>
            <a:r>
              <a:rPr lang="en-US" altLang="ja-JP" sz="4400" b="1" dirty="0">
                <a:solidFill>
                  <a:schemeClr val="tx1"/>
                </a:solidFill>
                <a:latin typeface="メイリオ" panose="020B0604030504040204" pitchFamily="50" charset="-128"/>
                <a:ea typeface="メイリオ" panose="020B0604030504040204" pitchFamily="50" charset="-128"/>
              </a:rPr>
              <a:t>Ⅱ.</a:t>
            </a:r>
            <a:r>
              <a:rPr lang="ja-JP" altLang="en-US" sz="4400" b="1" dirty="0">
                <a:solidFill>
                  <a:schemeClr val="tx1"/>
                </a:solidFill>
                <a:latin typeface="メイリオ" panose="020B0604030504040204" pitchFamily="50" charset="-128"/>
                <a:ea typeface="メイリオ" panose="020B0604030504040204" pitchFamily="50" charset="-128"/>
              </a:rPr>
              <a:t>漁ろう操船に関する知識</a:t>
            </a:r>
            <a:br>
              <a:rPr lang="en-US" altLang="ja-JP" sz="4400" b="1" dirty="0">
                <a:solidFill>
                  <a:schemeClr val="tx1"/>
                </a:solidFill>
                <a:latin typeface="メイリオ" panose="020B0604030504040204" pitchFamily="50" charset="-128"/>
                <a:ea typeface="メイリオ" panose="020B0604030504040204" pitchFamily="50" charset="-128"/>
              </a:rPr>
            </a:br>
            <a:br>
              <a:rPr lang="en-US" altLang="ja-JP" sz="4400" b="1" dirty="0">
                <a:solidFill>
                  <a:schemeClr val="tx1"/>
                </a:solidFill>
                <a:latin typeface="メイリオ" panose="020B0604030504040204" pitchFamily="50" charset="-128"/>
                <a:ea typeface="メイリオ" panose="020B0604030504040204" pitchFamily="50" charset="-128"/>
              </a:rPr>
            </a:br>
            <a:r>
              <a:rPr lang="ja-JP" altLang="en-US" sz="4400" b="1" dirty="0">
                <a:solidFill>
                  <a:schemeClr val="tx1"/>
                </a:solidFill>
                <a:latin typeface="メイリオ" panose="020B0604030504040204" pitchFamily="50" charset="-128"/>
                <a:ea typeface="メイリオ" panose="020B0604030504040204" pitchFamily="50" charset="-128"/>
              </a:rPr>
              <a:t>１．我が国の漁業について</a:t>
            </a:r>
            <a:endParaRPr lang="ja-JP" altLang="en-US" sz="3600" b="1" dirty="0">
              <a:solidFill>
                <a:schemeClr val="tx1"/>
              </a:solidFill>
              <a:latin typeface="メイリオ" panose="020B0604030504040204" pitchFamily="50" charset="-128"/>
              <a:ea typeface="メイリオ" panose="020B0604030504040204" pitchFamily="50" charset="-128"/>
            </a:endParaRPr>
          </a:p>
        </p:txBody>
      </p:sp>
      <p:cxnSp>
        <p:nvCxnSpPr>
          <p:cNvPr id="5" name="直線コネクタ 4">
            <a:extLst>
              <a:ext uri="{FF2B5EF4-FFF2-40B4-BE49-F238E27FC236}">
                <a16:creationId xmlns:a16="http://schemas.microsoft.com/office/drawing/2014/main" id="{CEE38AB3-2D6F-4D3A-962C-3109CB1FCB6F}"/>
              </a:ext>
            </a:extLst>
          </p:cNvPr>
          <p:cNvCxnSpPr>
            <a:cxnSpLocks/>
          </p:cNvCxnSpPr>
          <p:nvPr/>
        </p:nvCxnSpPr>
        <p:spPr>
          <a:xfrm>
            <a:off x="1507717" y="4019428"/>
            <a:ext cx="7039082" cy="0"/>
          </a:xfrm>
          <a:prstGeom prst="line">
            <a:avLst/>
          </a:prstGeom>
          <a:noFill/>
          <a:ln w="127000" cap="flat" cmpd="thickThin" algn="ctr">
            <a:solidFill>
              <a:schemeClr val="accent6"/>
            </a:solidFill>
            <a:prstDash val="solid"/>
            <a:miter lim="800000"/>
          </a:ln>
          <a:effectLst/>
        </p:spPr>
      </p:cxnSp>
      <p:sp>
        <p:nvSpPr>
          <p:cNvPr id="3" name="タイトル 7">
            <a:extLst>
              <a:ext uri="{FF2B5EF4-FFF2-40B4-BE49-F238E27FC236}">
                <a16:creationId xmlns:a16="http://schemas.microsoft.com/office/drawing/2014/main" id="{B4C34D50-3A80-8A2C-85E9-802D8EB3BE72}"/>
              </a:ext>
            </a:extLst>
          </p:cNvPr>
          <p:cNvSpPr txBox="1">
            <a:spLocks/>
          </p:cNvSpPr>
          <p:nvPr/>
        </p:nvSpPr>
        <p:spPr bwMode="gray">
          <a:xfrm>
            <a:off x="1433459" y="5499100"/>
            <a:ext cx="6871802" cy="709865"/>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48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2000" dirty="0">
                <a:solidFill>
                  <a:schemeClr val="tx1"/>
                </a:solidFill>
                <a:latin typeface="メイリオ" panose="020B0604030504040204" pitchFamily="50" charset="-128"/>
                <a:ea typeface="メイリオ" panose="020B0604030504040204" pitchFamily="50" charset="-128"/>
              </a:rPr>
              <a:t>一般社団法人　大日本水産会</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a:r>
              <a:rPr lang="ja-JP" altLang="en-US" sz="2000" dirty="0">
                <a:solidFill>
                  <a:schemeClr val="tx1"/>
                </a:solidFill>
                <a:latin typeface="メイリオ" panose="020B0604030504040204" pitchFamily="50" charset="-128"/>
                <a:ea typeface="メイリオ" panose="020B0604030504040204" pitchFamily="50" charset="-128"/>
              </a:rPr>
              <a:t>講師：常務理事　松本冬樹</a:t>
            </a:r>
          </a:p>
        </p:txBody>
      </p:sp>
    </p:spTree>
    <p:extLst>
      <p:ext uri="{BB962C8B-B14F-4D97-AF65-F5344CB8AC3E}">
        <p14:creationId xmlns:p14="http://schemas.microsoft.com/office/powerpoint/2010/main" val="66773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FC54-1724-B2E0-2C7D-C256D2B4496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FFD4631-1A5A-B86D-C07E-BFFABE8E1F20}"/>
              </a:ext>
            </a:extLst>
          </p:cNvPr>
          <p:cNvSpPr>
            <a:spLocks noGrp="1"/>
          </p:cNvSpPr>
          <p:nvPr>
            <p:ph type="sldNum" sz="quarter" idx="12"/>
          </p:nvPr>
        </p:nvSpPr>
        <p:spPr/>
        <p:txBody>
          <a:bodyPr/>
          <a:lstStyle/>
          <a:p>
            <a:fld id="{E19FEFA5-F69B-4463-85F3-6BA87B34B307}" type="slidenum">
              <a:rPr kumimoji="1" lang="ja-JP" altLang="en-US" smtClean="0"/>
              <a:pPr/>
              <a:t>9</a:t>
            </a:fld>
            <a:endParaRPr kumimoji="1" lang="ja-JP" altLang="en-US"/>
          </a:p>
        </p:txBody>
      </p:sp>
      <p:pic>
        <p:nvPicPr>
          <p:cNvPr id="8" name="図 7" descr="海に浮かんでいる船&#10;&#10;AI によって生成されたコンテンツは間違っている可能性があります。">
            <a:extLst>
              <a:ext uri="{FF2B5EF4-FFF2-40B4-BE49-F238E27FC236}">
                <a16:creationId xmlns:a16="http://schemas.microsoft.com/office/drawing/2014/main" id="{3F7F77BD-105B-B1DC-00BE-4CB8B8236D66}"/>
              </a:ext>
            </a:extLst>
          </p:cNvPr>
          <p:cNvPicPr>
            <a:picLocks noChangeAspect="1"/>
          </p:cNvPicPr>
          <p:nvPr/>
        </p:nvPicPr>
        <p:blipFill>
          <a:blip r:embed="rId2"/>
          <a:stretch>
            <a:fillRect/>
          </a:stretch>
        </p:blipFill>
        <p:spPr>
          <a:xfrm>
            <a:off x="131149" y="3698981"/>
            <a:ext cx="4465547" cy="2767490"/>
          </a:xfrm>
          <a:prstGeom prst="rect">
            <a:avLst/>
          </a:prstGeom>
        </p:spPr>
      </p:pic>
      <p:sp>
        <p:nvSpPr>
          <p:cNvPr id="10" name="テキスト ボックス 9">
            <a:extLst>
              <a:ext uri="{FF2B5EF4-FFF2-40B4-BE49-F238E27FC236}">
                <a16:creationId xmlns:a16="http://schemas.microsoft.com/office/drawing/2014/main" id="{56B380C9-83B1-ABB0-D6FB-028E5BBD90BF}"/>
              </a:ext>
            </a:extLst>
          </p:cNvPr>
          <p:cNvSpPr txBox="1"/>
          <p:nvPr/>
        </p:nvSpPr>
        <p:spPr>
          <a:xfrm>
            <a:off x="266711" y="6503605"/>
            <a:ext cx="3325576"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cs typeface="Times New Roman" panose="02020603050405020304" pitchFamily="18" charset="0"/>
              </a:rPr>
              <a:t>提供</a:t>
            </a:r>
            <a:r>
              <a:rPr lang="ja-JP" altLang="ja-JP" sz="1000" dirty="0">
                <a:effectLst/>
                <a:latin typeface="メイリオ" panose="020B0604030504040204" pitchFamily="50" charset="-128"/>
                <a:ea typeface="メイリオ" panose="020B0604030504040204" pitchFamily="50" charset="-128"/>
                <a:cs typeface="Times New Roman" panose="02020603050405020304" pitchFamily="18" charset="0"/>
              </a:rPr>
              <a:t>：（一社）海洋水産システム協会</a:t>
            </a:r>
            <a:endParaRPr lang="ja-JP" altLang="en-US" sz="10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232B9E92-5974-5754-9868-C377BA2AFB15}"/>
              </a:ext>
            </a:extLst>
          </p:cNvPr>
          <p:cNvSpPr txBox="1"/>
          <p:nvPr/>
        </p:nvSpPr>
        <p:spPr>
          <a:xfrm>
            <a:off x="4705780" y="3174192"/>
            <a:ext cx="2803008" cy="369332"/>
          </a:xfrm>
          <a:prstGeom prst="rect">
            <a:avLst/>
          </a:prstGeom>
          <a:noFill/>
        </p:spPr>
        <p:txBody>
          <a:bodyPr wrap="square">
            <a:spAutoFit/>
          </a:bodyPr>
          <a:lstStyle/>
          <a:p>
            <a:pPr indent="152400" algn="just"/>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○操業概念図</a:t>
            </a:r>
            <a:endParaRPr lang="ja-JP"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860D319-E5B4-9EAB-A2DE-B462A5B4D03E}"/>
              </a:ext>
            </a:extLst>
          </p:cNvPr>
          <p:cNvSpPr txBox="1"/>
          <p:nvPr/>
        </p:nvSpPr>
        <p:spPr>
          <a:xfrm>
            <a:off x="0" y="3169404"/>
            <a:ext cx="3024380" cy="369332"/>
          </a:xfrm>
          <a:prstGeom prst="rect">
            <a:avLst/>
          </a:prstGeom>
          <a:noFill/>
        </p:spPr>
        <p:txBody>
          <a:bodyPr wrap="square">
            <a:spAutoFit/>
          </a:bodyPr>
          <a:lstStyle/>
          <a:p>
            <a:pPr indent="152400" algn="just"/>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漁船の例</a:t>
            </a:r>
            <a:endParaRPr lang="ja-JP"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96FDF317-A804-9C1C-6160-389ABC8A04B1}"/>
              </a:ext>
            </a:extLst>
          </p:cNvPr>
          <p:cNvSpPr/>
          <p:nvPr/>
        </p:nvSpPr>
        <p:spPr>
          <a:xfrm>
            <a:off x="131149" y="161120"/>
            <a:ext cx="9625096" cy="276748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漁船・漁具の構造</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ブリッジの右舷に漁獲したマグロを引き揚げるための切り込みがある。</a:t>
            </a:r>
          </a:p>
          <a:p>
            <a:r>
              <a:rPr kumimoji="1" lang="ja-JP" altLang="en-US" dirty="0">
                <a:solidFill>
                  <a:schemeClr val="tx1"/>
                </a:solidFill>
                <a:latin typeface="メイリオ" panose="020B0604030504040204" pitchFamily="50" charset="-128"/>
                <a:ea typeface="メイリオ" panose="020B0604030504040204" pitchFamily="50" charset="-128"/>
              </a:rPr>
              <a:t>・　甲板上に</a:t>
            </a:r>
            <a:r>
              <a:rPr kumimoji="1" lang="ja-JP" altLang="en-US" dirty="0">
                <a:solidFill>
                  <a:srgbClr val="C00000"/>
                </a:solidFill>
                <a:latin typeface="メイリオ" panose="020B0604030504040204" pitchFamily="50" charset="-128"/>
                <a:ea typeface="メイリオ" panose="020B0604030504040204" pitchFamily="50" charset="-128"/>
              </a:rPr>
              <a:t>投縄機</a:t>
            </a:r>
            <a:r>
              <a:rPr kumimoji="1" lang="ja-JP" altLang="en-US" dirty="0">
                <a:solidFill>
                  <a:schemeClr val="tx1"/>
                </a:solidFill>
                <a:latin typeface="メイリオ" panose="020B0604030504040204" pitchFamily="50" charset="-128"/>
                <a:ea typeface="メイリオ" panose="020B0604030504040204" pitchFamily="50" charset="-128"/>
              </a:rPr>
              <a:t>、</a:t>
            </a:r>
            <a:r>
              <a:rPr kumimoji="1" lang="ja-JP" altLang="en-US" dirty="0">
                <a:solidFill>
                  <a:srgbClr val="C00000"/>
                </a:solidFill>
                <a:latin typeface="メイリオ" panose="020B0604030504040204" pitchFamily="50" charset="-128"/>
                <a:ea typeface="メイリオ" panose="020B0604030504040204" pitchFamily="50" charset="-128"/>
              </a:rPr>
              <a:t>枝縄巻き上げ機</a:t>
            </a:r>
            <a:r>
              <a:rPr kumimoji="1" lang="ja-JP" altLang="en-US" dirty="0">
                <a:solidFill>
                  <a:schemeClr val="tx1"/>
                </a:solidFill>
                <a:latin typeface="メイリオ" panose="020B0604030504040204" pitchFamily="50" charset="-128"/>
                <a:ea typeface="メイリオ" panose="020B0604030504040204" pitchFamily="50" charset="-128"/>
              </a:rPr>
              <a:t>、幹縄を揚収する</a:t>
            </a:r>
            <a:r>
              <a:rPr kumimoji="1" lang="ja-JP" altLang="en-US" dirty="0">
                <a:solidFill>
                  <a:srgbClr val="C00000"/>
                </a:solidFill>
                <a:latin typeface="メイリオ" panose="020B0604030504040204" pitchFamily="50" charset="-128"/>
                <a:ea typeface="メイリオ" panose="020B0604030504040204" pitchFamily="50" charset="-128"/>
              </a:rPr>
              <a:t>ラインホーラー</a:t>
            </a:r>
            <a:r>
              <a:rPr kumimoji="1" lang="ja-JP" altLang="en-US" dirty="0">
                <a:solidFill>
                  <a:schemeClr val="tx1"/>
                </a:solidFill>
                <a:latin typeface="メイリオ" panose="020B0604030504040204" pitchFamily="50" charset="-128"/>
                <a:ea typeface="メイリオ" panose="020B0604030504040204" pitchFamily="50" charset="-128"/>
              </a:rPr>
              <a:t>を装備。また、回収</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した幹縄と枝縄を後部甲板に送るコンベアが装備されている。後部甲板には漁具庫がある。</a:t>
            </a:r>
          </a:p>
          <a:p>
            <a:r>
              <a:rPr kumimoji="1" lang="ja-JP" altLang="en-US" dirty="0">
                <a:solidFill>
                  <a:schemeClr val="tx1"/>
                </a:solidFill>
                <a:latin typeface="メイリオ" panose="020B0604030504040204" pitchFamily="50" charset="-128"/>
                <a:ea typeface="メイリオ" panose="020B0604030504040204" pitchFamily="50" charset="-128"/>
              </a:rPr>
              <a:t>・　漁具は、幹縄、枝縄、釣針、浮縄、浮標（ボンデン）から構成される。漁具の規模や構</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造は目的とする魚種等により異なる。連続した幹縄に約</a:t>
            </a:r>
            <a:r>
              <a:rPr kumimoji="1" lang="en-US" altLang="ja-JP" dirty="0">
                <a:solidFill>
                  <a:schemeClr val="tx1"/>
                </a:solidFill>
                <a:latin typeface="メイリオ" panose="020B0604030504040204" pitchFamily="50" charset="-128"/>
                <a:ea typeface="メイリオ" panose="020B0604030504040204" pitchFamily="50" charset="-128"/>
              </a:rPr>
              <a:t>350</a:t>
            </a:r>
            <a:r>
              <a:rPr kumimoji="1" lang="ja-JP" altLang="en-US" dirty="0">
                <a:solidFill>
                  <a:schemeClr val="tx1"/>
                </a:solidFill>
                <a:latin typeface="メイリオ" panose="020B0604030504040204" pitchFamily="50" charset="-128"/>
                <a:ea typeface="メイリオ" panose="020B0604030504040204" pitchFamily="50" charset="-128"/>
              </a:rPr>
              <a:t>ｍ間隔でボンデン用浮縄が、</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約</a:t>
            </a:r>
            <a:r>
              <a:rPr kumimoji="1" lang="en-US" altLang="ja-JP" dirty="0">
                <a:solidFill>
                  <a:schemeClr val="tx1"/>
                </a:solidFill>
                <a:latin typeface="メイリオ" panose="020B0604030504040204" pitchFamily="50" charset="-128"/>
                <a:ea typeface="メイリオ" panose="020B0604030504040204" pitchFamily="50" charset="-128"/>
              </a:rPr>
              <a:t>50</a:t>
            </a:r>
            <a:r>
              <a:rPr kumimoji="1" lang="ja-JP" altLang="en-US" dirty="0">
                <a:solidFill>
                  <a:schemeClr val="tx1"/>
                </a:solidFill>
                <a:latin typeface="メイリオ" panose="020B0604030504040204" pitchFamily="50" charset="-128"/>
                <a:ea typeface="メイリオ" panose="020B0604030504040204" pitchFamily="50" charset="-128"/>
              </a:rPr>
              <a:t>ｍ間隔で枝縄が取り付けられる。枝縄の先には釣針がある。</a:t>
            </a:r>
          </a:p>
          <a:p>
            <a:r>
              <a:rPr kumimoji="1" lang="ja-JP" altLang="en-US" dirty="0">
                <a:solidFill>
                  <a:schemeClr val="tx1"/>
                </a:solidFill>
                <a:latin typeface="メイリオ" panose="020B0604030504040204" pitchFamily="50" charset="-128"/>
                <a:ea typeface="メイリオ" panose="020B0604030504040204" pitchFamily="50" charset="-128"/>
              </a:rPr>
              <a:t>・　幹縄には主にマルチナイロン製のテグスが用いられている。枝縄にもテグスが用いられ</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ている。</a:t>
            </a:r>
            <a:endParaRPr kumimoji="1" lang="en-US" altLang="ja-JP" dirty="0">
              <a:solidFill>
                <a:schemeClr val="tx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F0B59C6D-5DC7-2F6B-AA10-768FE4761515}"/>
              </a:ext>
            </a:extLst>
          </p:cNvPr>
          <p:cNvSpPr txBox="1"/>
          <p:nvPr/>
        </p:nvSpPr>
        <p:spPr>
          <a:xfrm>
            <a:off x="4801473" y="6489186"/>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a:t>
            </a:r>
            <a:r>
              <a:rPr lang="ja-JP" altLang="en-US" sz="1000" dirty="0">
                <a:latin typeface="メイリオ" panose="020B0604030504040204" pitchFamily="50" charset="-128"/>
                <a:ea typeface="メイリオ" panose="020B0604030504040204" pitchFamily="50" charset="-128"/>
              </a:rPr>
              <a:t>日本かつお・まぐろ漁業協同組合資料 </a:t>
            </a:r>
          </a:p>
        </p:txBody>
      </p:sp>
      <p:pic>
        <p:nvPicPr>
          <p:cNvPr id="3" name="image_2" descr="ダイアグラム&#10;&#10;AI 生成コンテンツは誤りを含む可能性があります。">
            <a:extLst>
              <a:ext uri="{FF2B5EF4-FFF2-40B4-BE49-F238E27FC236}">
                <a16:creationId xmlns:a16="http://schemas.microsoft.com/office/drawing/2014/main" id="{61DBDE7F-96C6-86F6-F58F-76EB300753C1}"/>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05780" y="3775677"/>
            <a:ext cx="5128250" cy="266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850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39EC-EED8-5164-400E-DCE4EDE8DE4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479202-076B-8DB7-70D3-38B56724802A}"/>
              </a:ext>
            </a:extLst>
          </p:cNvPr>
          <p:cNvSpPr>
            <a:spLocks noGrp="1"/>
          </p:cNvSpPr>
          <p:nvPr>
            <p:ph type="sldNum" sz="quarter" idx="12"/>
          </p:nvPr>
        </p:nvSpPr>
        <p:spPr/>
        <p:txBody>
          <a:bodyPr/>
          <a:lstStyle/>
          <a:p>
            <a:fld id="{E19FEFA5-F69B-4463-85F3-6BA87B34B307}" type="slidenum">
              <a:rPr kumimoji="1" lang="ja-JP" altLang="en-US" smtClean="0"/>
              <a:pPr/>
              <a:t>10</a:t>
            </a:fld>
            <a:endParaRPr kumimoji="1" lang="ja-JP" altLang="en-US"/>
          </a:p>
        </p:txBody>
      </p:sp>
      <p:sp>
        <p:nvSpPr>
          <p:cNvPr id="4" name="テキスト ボックス 3">
            <a:extLst>
              <a:ext uri="{FF2B5EF4-FFF2-40B4-BE49-F238E27FC236}">
                <a16:creationId xmlns:a16="http://schemas.microsoft.com/office/drawing/2014/main" id="{5FF0A107-EF7C-7DBC-D145-BD47C7820730}"/>
              </a:ext>
            </a:extLst>
          </p:cNvPr>
          <p:cNvSpPr txBox="1"/>
          <p:nvPr/>
        </p:nvSpPr>
        <p:spPr>
          <a:xfrm>
            <a:off x="4951228" y="6569844"/>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pic>
        <p:nvPicPr>
          <p:cNvPr id="6" name="図 5" descr="ダイアグラム, 概略図&#10;&#10;AI 生成コンテンツは誤りを含む可能性があります。">
            <a:extLst>
              <a:ext uri="{FF2B5EF4-FFF2-40B4-BE49-F238E27FC236}">
                <a16:creationId xmlns:a16="http://schemas.microsoft.com/office/drawing/2014/main" id="{F06058B4-D190-8D88-B5DB-031E7D631C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242"/>
          <a:stretch>
            <a:fillRect/>
          </a:stretch>
        </p:blipFill>
        <p:spPr bwMode="auto">
          <a:xfrm>
            <a:off x="240686" y="552642"/>
            <a:ext cx="9362486" cy="6017202"/>
          </a:xfrm>
          <a:prstGeom prst="rect">
            <a:avLst/>
          </a:prstGeom>
          <a:noFill/>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3CEDB812-CAD3-126A-28D2-4A01F2D838B6}"/>
              </a:ext>
            </a:extLst>
          </p:cNvPr>
          <p:cNvSpPr txBox="1"/>
          <p:nvPr/>
        </p:nvSpPr>
        <p:spPr>
          <a:xfrm>
            <a:off x="0" y="265998"/>
            <a:ext cx="4444409"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遠洋まぐろはえ縄漁船図面</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7113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0DE0-C76A-A81F-4168-049CDC02E1D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F4274E-B79E-49B5-A9F7-86180354B55D}"/>
              </a:ext>
            </a:extLst>
          </p:cNvPr>
          <p:cNvSpPr>
            <a:spLocks noGrp="1"/>
          </p:cNvSpPr>
          <p:nvPr>
            <p:ph type="sldNum" sz="quarter" idx="12"/>
          </p:nvPr>
        </p:nvSpPr>
        <p:spPr/>
        <p:txBody>
          <a:bodyPr/>
          <a:lstStyle/>
          <a:p>
            <a:fld id="{E19FEFA5-F69B-4463-85F3-6BA87B34B307}" type="slidenum">
              <a:rPr kumimoji="1" lang="ja-JP" altLang="en-US" smtClean="0"/>
              <a:pPr/>
              <a:t>11</a:t>
            </a:fld>
            <a:endParaRPr kumimoji="1" lang="ja-JP" altLang="en-US"/>
          </a:p>
        </p:txBody>
      </p:sp>
      <p:pic>
        <p:nvPicPr>
          <p:cNvPr id="3" name="image_3" descr="ダイアグラム&#10;&#10;AI 生成コンテンツは誤りを含む可能性があります。">
            <a:extLst>
              <a:ext uri="{FF2B5EF4-FFF2-40B4-BE49-F238E27FC236}">
                <a16:creationId xmlns:a16="http://schemas.microsoft.com/office/drawing/2014/main" id="{FD865FE5-9CBA-8A43-2550-37F29DE4526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275325"/>
            <a:ext cx="9059798" cy="388413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6C17B1E-67D9-C5CD-25CB-5BC2498586C9}"/>
              </a:ext>
            </a:extLst>
          </p:cNvPr>
          <p:cNvSpPr txBox="1"/>
          <p:nvPr/>
        </p:nvSpPr>
        <p:spPr>
          <a:xfrm>
            <a:off x="0" y="0"/>
            <a:ext cx="4444409" cy="369332"/>
          </a:xfrm>
          <a:prstGeom prst="rect">
            <a:avLst/>
          </a:prstGeom>
          <a:solidFill>
            <a:schemeClr val="bg1"/>
          </a:solid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遠洋まぐろはえ縄漁船側面図</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4746E0E-D4D0-7392-AA9D-C0561087FF8E}"/>
              </a:ext>
            </a:extLst>
          </p:cNvPr>
          <p:cNvSpPr txBox="1"/>
          <p:nvPr/>
        </p:nvSpPr>
        <p:spPr>
          <a:xfrm>
            <a:off x="6622026" y="4159458"/>
            <a:ext cx="3283974" cy="246221"/>
          </a:xfrm>
          <a:prstGeom prst="rect">
            <a:avLst/>
          </a:prstGeom>
          <a:noFill/>
        </p:spPr>
        <p:txBody>
          <a:bodyPr wrap="square">
            <a:spAutoFit/>
          </a:bodyPr>
          <a:lstStyle/>
          <a:p>
            <a:r>
              <a:rPr lang="ja-JP" altLang="en-US" sz="1000" dirty="0"/>
              <a:t>出典：日本かつお・まぐろ漁業協同組合資料</a:t>
            </a:r>
          </a:p>
        </p:txBody>
      </p:sp>
      <p:pic>
        <p:nvPicPr>
          <p:cNvPr id="9" name="図 8" descr="屋内, 冷蔵庫, テーブル, 写真 が含まれている画像&#10;&#10;AI 生成コンテンツは誤りを含む可能性があります。">
            <a:extLst>
              <a:ext uri="{FF2B5EF4-FFF2-40B4-BE49-F238E27FC236}">
                <a16:creationId xmlns:a16="http://schemas.microsoft.com/office/drawing/2014/main" id="{366F3132-7483-56E5-002D-15FDCBE09D6E}"/>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77819" y="4623312"/>
            <a:ext cx="2713355" cy="2114550"/>
          </a:xfrm>
          <a:prstGeom prst="rect">
            <a:avLst/>
          </a:prstGeom>
          <a:noFill/>
          <a:ln>
            <a:noFill/>
          </a:ln>
        </p:spPr>
      </p:pic>
      <p:pic>
        <p:nvPicPr>
          <p:cNvPr id="10" name="図 9" descr="ミシン, 建物, 座る, バイク が含まれている画像&#10;&#10;AI 生成コンテンツは誤りを含む可能性があります。">
            <a:extLst>
              <a:ext uri="{FF2B5EF4-FFF2-40B4-BE49-F238E27FC236}">
                <a16:creationId xmlns:a16="http://schemas.microsoft.com/office/drawing/2014/main" id="{FCE443FA-D232-2446-E8D8-89DD44912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491" y="4623312"/>
            <a:ext cx="2996638" cy="2138592"/>
          </a:xfrm>
          <a:prstGeom prst="rect">
            <a:avLst/>
          </a:prstGeom>
        </p:spPr>
      </p:pic>
      <p:sp>
        <p:nvSpPr>
          <p:cNvPr id="11" name="テキスト ボックス 10">
            <a:extLst>
              <a:ext uri="{FF2B5EF4-FFF2-40B4-BE49-F238E27FC236}">
                <a16:creationId xmlns:a16="http://schemas.microsoft.com/office/drawing/2014/main" id="{8447178A-3ED2-35EB-D363-ADEC6E25AB24}"/>
              </a:ext>
            </a:extLst>
          </p:cNvPr>
          <p:cNvSpPr txBox="1"/>
          <p:nvPr/>
        </p:nvSpPr>
        <p:spPr>
          <a:xfrm>
            <a:off x="0" y="4206719"/>
            <a:ext cx="4444409" cy="369332"/>
          </a:xfrm>
          <a:prstGeom prst="rect">
            <a:avLst/>
          </a:prstGeom>
          <a:solidFill>
            <a:schemeClr val="bg1"/>
          </a:solid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ラインホーラー</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482D3121-B2AE-4C1F-752E-50B9BA74A82C}"/>
              </a:ext>
            </a:extLst>
          </p:cNvPr>
          <p:cNvSpPr txBox="1"/>
          <p:nvPr/>
        </p:nvSpPr>
        <p:spPr>
          <a:xfrm>
            <a:off x="6440129" y="6582675"/>
            <a:ext cx="2996638" cy="246221"/>
          </a:xfrm>
          <a:prstGeom prst="rect">
            <a:avLst/>
          </a:prstGeom>
          <a:noFill/>
        </p:spPr>
        <p:txBody>
          <a:bodyPr wrap="square">
            <a:spAutoFit/>
          </a:bodyPr>
          <a:lstStyle/>
          <a:p>
            <a:r>
              <a:rPr lang="ja-JP" altLang="en-US" sz="1000" dirty="0"/>
              <a:t>出典：（一社）大日本水産会資料</a:t>
            </a:r>
          </a:p>
        </p:txBody>
      </p:sp>
    </p:spTree>
    <p:extLst>
      <p:ext uri="{BB962C8B-B14F-4D97-AF65-F5344CB8AC3E}">
        <p14:creationId xmlns:p14="http://schemas.microsoft.com/office/powerpoint/2010/main" val="139467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2799-6E1B-AC41-EC0F-498420C44211}"/>
            </a:ext>
          </a:extLst>
        </p:cNvPr>
        <p:cNvGrpSpPr/>
        <p:nvPr/>
      </p:nvGrpSpPr>
      <p:grpSpPr>
        <a:xfrm>
          <a:off x="0" y="0"/>
          <a:ext cx="0" cy="0"/>
          <a:chOff x="0" y="0"/>
          <a:chExt cx="0" cy="0"/>
        </a:xfrm>
      </p:grpSpPr>
      <p:pic>
        <p:nvPicPr>
          <p:cNvPr id="5" name="図 4" descr="遠洋カツオ一本釣り漁イラスト">
            <a:extLst>
              <a:ext uri="{FF2B5EF4-FFF2-40B4-BE49-F238E27FC236}">
                <a16:creationId xmlns:a16="http://schemas.microsoft.com/office/drawing/2014/main" id="{871A93BC-0381-7A56-3A0F-A9B8E51A4647}"/>
              </a:ext>
            </a:extLst>
          </p:cNvPr>
          <p:cNvPicPr>
            <a:picLocks noChangeAspect="1"/>
          </p:cNvPicPr>
          <p:nvPr/>
        </p:nvPicPr>
        <p:blipFill rotWithShape="1">
          <a:blip r:embed="rId2">
            <a:extLst>
              <a:ext uri="{28A0092B-C50C-407E-A947-70E740481C1C}">
                <a14:useLocalDpi xmlns:a14="http://schemas.microsoft.com/office/drawing/2010/main" val="0"/>
              </a:ext>
            </a:extLst>
          </a:blip>
          <a:srcRect t="6411" b="23077"/>
          <a:stretch>
            <a:fillRect/>
          </a:stretch>
        </p:blipFill>
        <p:spPr bwMode="auto">
          <a:xfrm>
            <a:off x="5606646" y="3984740"/>
            <a:ext cx="2779325" cy="2736737"/>
          </a:xfrm>
          <a:prstGeom prst="rect">
            <a:avLst/>
          </a:prstGeom>
          <a:noFill/>
          <a:ln>
            <a:noFill/>
          </a:ln>
          <a:extLst>
            <a:ext uri="{53640926-AAD7-44D8-BBD7-CCE9431645EC}">
              <a14:shadowObscured xmlns:a14="http://schemas.microsoft.com/office/drawing/2010/main"/>
            </a:ext>
          </a:extLst>
        </p:spPr>
      </p:pic>
      <p:sp>
        <p:nvSpPr>
          <p:cNvPr id="4" name="スライド番号プレースホルダー 3">
            <a:extLst>
              <a:ext uri="{FF2B5EF4-FFF2-40B4-BE49-F238E27FC236}">
                <a16:creationId xmlns:a16="http://schemas.microsoft.com/office/drawing/2014/main" id="{27236800-BD03-8E55-2069-71B6D0D5E5E8}"/>
              </a:ext>
            </a:extLst>
          </p:cNvPr>
          <p:cNvSpPr>
            <a:spLocks noGrp="1"/>
          </p:cNvSpPr>
          <p:nvPr>
            <p:ph type="sldNum" sz="quarter" idx="12"/>
          </p:nvPr>
        </p:nvSpPr>
        <p:spPr/>
        <p:txBody>
          <a:bodyPr/>
          <a:lstStyle/>
          <a:p>
            <a:fld id="{E19FEFA5-F69B-4463-85F3-6BA87B34B307}" type="slidenum">
              <a:rPr kumimoji="1" lang="ja-JP" altLang="en-US" smtClean="0"/>
              <a:pPr/>
              <a:t>12</a:t>
            </a:fld>
            <a:endParaRPr kumimoji="1" lang="ja-JP" altLang="en-US"/>
          </a:p>
        </p:txBody>
      </p:sp>
      <p:sp>
        <p:nvSpPr>
          <p:cNvPr id="2" name="タイトル 1">
            <a:extLst>
              <a:ext uri="{FF2B5EF4-FFF2-40B4-BE49-F238E27FC236}">
                <a16:creationId xmlns:a16="http://schemas.microsoft.com/office/drawing/2014/main" id="{26F4CF4C-E3ED-E866-45B6-539A46006945}"/>
              </a:ext>
            </a:extLst>
          </p:cNvPr>
          <p:cNvSpPr txBox="1">
            <a:spLocks/>
          </p:cNvSpPr>
          <p:nvPr/>
        </p:nvSpPr>
        <p:spPr>
          <a:xfrm>
            <a:off x="560999" y="45706"/>
            <a:ext cx="8964001"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かつお一本釣り漁業</a:t>
            </a:r>
          </a:p>
        </p:txBody>
      </p:sp>
      <p:cxnSp>
        <p:nvCxnSpPr>
          <p:cNvPr id="3" name="直線コネクタ 2">
            <a:extLst>
              <a:ext uri="{FF2B5EF4-FFF2-40B4-BE49-F238E27FC236}">
                <a16:creationId xmlns:a16="http://schemas.microsoft.com/office/drawing/2014/main" id="{87D13D0A-AC89-4866-00B9-2AD17DA2B169}"/>
              </a:ext>
            </a:extLst>
          </p:cNvPr>
          <p:cNvCxnSpPr>
            <a:cxnSpLocks/>
          </p:cNvCxnSpPr>
          <p:nvPr/>
        </p:nvCxnSpPr>
        <p:spPr>
          <a:xfrm>
            <a:off x="381001" y="48630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CDAB2894-47BA-3126-34E8-065646654965}"/>
              </a:ext>
            </a:extLst>
          </p:cNvPr>
          <p:cNvSpPr/>
          <p:nvPr/>
        </p:nvSpPr>
        <p:spPr>
          <a:xfrm>
            <a:off x="108155" y="559025"/>
            <a:ext cx="9416845" cy="338262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概要</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代表的な釣り漁業。</a:t>
            </a:r>
            <a:r>
              <a:rPr kumimoji="1" lang="ja-JP" altLang="en-US" dirty="0">
                <a:solidFill>
                  <a:srgbClr val="C00000"/>
                </a:solidFill>
                <a:latin typeface="メイリオ" panose="020B0604030504040204" pitchFamily="50" charset="-128"/>
                <a:ea typeface="メイリオ" panose="020B0604030504040204" pitchFamily="50" charset="-128"/>
              </a:rPr>
              <a:t>カツオ及びビンナガを主として漁獲</a:t>
            </a:r>
            <a:r>
              <a:rPr kumimoji="1" lang="ja-JP" altLang="en-US" dirty="0">
                <a:solidFill>
                  <a:schemeClr val="tx1"/>
                </a:solidFill>
                <a:latin typeface="メイリオ" panose="020B0604030504040204" pitchFamily="50" charset="-128"/>
                <a:ea typeface="メイリオ" panose="020B0604030504040204" pitchFamily="50" charset="-128"/>
              </a:rPr>
              <a:t>し、主に生鮮生食用や冷凍生</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食用（タタキ等）として利用されている。</a:t>
            </a:r>
          </a:p>
          <a:p>
            <a:r>
              <a:rPr kumimoji="1" lang="ja-JP" altLang="en-US" dirty="0">
                <a:solidFill>
                  <a:schemeClr val="tx1"/>
                </a:solidFill>
                <a:latin typeface="メイリオ" panose="020B0604030504040204" pitchFamily="50" charset="-128"/>
                <a:ea typeface="メイリオ" panose="020B0604030504040204" pitchFamily="50" charset="-128"/>
              </a:rPr>
              <a:t>・　日本周辺海域を主漁場とするものと、中西部太平洋及び日本周辺を含む北西部太平洋</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を主漁場とするものにより行われている。</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操業形態</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出航後、撒き餌に使う生き餌を船内に積み込み、漁場へ向かう。</a:t>
            </a:r>
          </a:p>
          <a:p>
            <a:r>
              <a:rPr kumimoji="1" lang="ja-JP" altLang="en-US" dirty="0">
                <a:solidFill>
                  <a:schemeClr val="tx1"/>
                </a:solidFill>
                <a:latin typeface="メイリオ" panose="020B0604030504040204" pitchFamily="50" charset="-128"/>
                <a:ea typeface="メイリオ" panose="020B0604030504040204" pitchFamily="50" charset="-128"/>
              </a:rPr>
              <a:t>・　漁場でカツオの魚群を探索し、魚群を発見すると全速力で魚群に近づき、</a:t>
            </a:r>
            <a:r>
              <a:rPr kumimoji="1" lang="ja-JP" altLang="en-US" dirty="0">
                <a:solidFill>
                  <a:srgbClr val="C00000"/>
                </a:solidFill>
                <a:latin typeface="メイリオ" panose="020B0604030504040204" pitchFamily="50" charset="-128"/>
                <a:ea typeface="メイリオ" panose="020B0604030504040204" pitchFamily="50" charset="-128"/>
              </a:rPr>
              <a:t>撒き餌（活</a:t>
            </a:r>
            <a:endParaRPr kumimoji="1" lang="en-US" altLang="ja-JP" dirty="0">
              <a:solidFill>
                <a:srgbClr val="C00000"/>
              </a:solidFill>
              <a:latin typeface="メイリオ" panose="020B0604030504040204" pitchFamily="50" charset="-128"/>
              <a:ea typeface="メイリオ" panose="020B0604030504040204" pitchFamily="50" charset="-128"/>
            </a:endParaRPr>
          </a:p>
          <a:p>
            <a:r>
              <a:rPr kumimoji="1" lang="ja-JP" altLang="en-US" dirty="0">
                <a:solidFill>
                  <a:srgbClr val="C00000"/>
                </a:solidFill>
                <a:latin typeface="メイリオ" panose="020B0604030504040204" pitchFamily="50" charset="-128"/>
                <a:ea typeface="メイリオ" panose="020B0604030504040204" pitchFamily="50" charset="-128"/>
              </a:rPr>
              <a:t>　きイワシ）を撒くと同時に散水機で水しぶきを発生</a:t>
            </a:r>
            <a:r>
              <a:rPr kumimoji="1" lang="ja-JP" altLang="en-US" dirty="0">
                <a:solidFill>
                  <a:schemeClr val="tx1"/>
                </a:solidFill>
                <a:latin typeface="メイリオ" panose="020B0604030504040204" pitchFamily="50" charset="-128"/>
                <a:ea typeface="メイリオ" panose="020B0604030504040204" pitchFamily="50" charset="-128"/>
              </a:rPr>
              <a:t>させる。</a:t>
            </a:r>
          </a:p>
          <a:p>
            <a:r>
              <a:rPr kumimoji="1" lang="ja-JP" altLang="en-US" dirty="0">
                <a:solidFill>
                  <a:schemeClr val="tx1"/>
                </a:solidFill>
                <a:latin typeface="メイリオ" panose="020B0604030504040204" pitchFamily="50" charset="-128"/>
                <a:ea typeface="メイリオ" panose="020B0604030504040204" pitchFamily="50" charset="-128"/>
              </a:rPr>
              <a:t>・　カツオが集まったところで、</a:t>
            </a:r>
            <a:r>
              <a:rPr kumimoji="1" lang="ja-JP" altLang="en-US" dirty="0">
                <a:solidFill>
                  <a:srgbClr val="C00000"/>
                </a:solidFill>
                <a:latin typeface="メイリオ" panose="020B0604030504040204" pitchFamily="50" charset="-128"/>
                <a:ea typeface="メイリオ" panose="020B0604030504040204" pitchFamily="50" charset="-128"/>
              </a:rPr>
              <a:t>主に左舷舷側から一斉に擬似針で一匹ずつ竿釣り</a:t>
            </a:r>
            <a:r>
              <a:rPr kumimoji="1" lang="ja-JP" altLang="en-US" dirty="0">
                <a:solidFill>
                  <a:schemeClr val="tx1"/>
                </a:solidFill>
                <a:latin typeface="メイリオ" panose="020B0604030504040204" pitchFamily="50" charset="-128"/>
                <a:ea typeface="メイリオ" panose="020B0604030504040204" pitchFamily="50" charset="-128"/>
              </a:rPr>
              <a:t>する。</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釣り上げと同時に、魚を頭上に跳ね上げるようにして針から魚をはずす「跳ね釣り」と</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呼ばれる釣り方が主流である。</a:t>
            </a:r>
          </a:p>
        </p:txBody>
      </p:sp>
      <p:pic>
        <p:nvPicPr>
          <p:cNvPr id="8" name="図 7" descr="海の上を走っている船&#10;&#10;AI によって生成されたコンテンツは間違っている可能性があります。">
            <a:extLst>
              <a:ext uri="{FF2B5EF4-FFF2-40B4-BE49-F238E27FC236}">
                <a16:creationId xmlns:a16="http://schemas.microsoft.com/office/drawing/2014/main" id="{23485AD3-72E2-D4DD-424A-438BE1934DF2}"/>
              </a:ext>
            </a:extLst>
          </p:cNvPr>
          <p:cNvPicPr>
            <a:picLocks noChangeAspect="1"/>
          </p:cNvPicPr>
          <p:nvPr/>
        </p:nvPicPr>
        <p:blipFill>
          <a:blip r:embed="rId3"/>
          <a:stretch>
            <a:fillRect/>
          </a:stretch>
        </p:blipFill>
        <p:spPr>
          <a:xfrm>
            <a:off x="188170" y="4071184"/>
            <a:ext cx="4111186" cy="2501057"/>
          </a:xfrm>
          <a:prstGeom prst="rect">
            <a:avLst/>
          </a:prstGeom>
        </p:spPr>
      </p:pic>
      <p:sp>
        <p:nvSpPr>
          <p:cNvPr id="9" name="テキスト ボックス 8">
            <a:extLst>
              <a:ext uri="{FF2B5EF4-FFF2-40B4-BE49-F238E27FC236}">
                <a16:creationId xmlns:a16="http://schemas.microsoft.com/office/drawing/2014/main" id="{C8E25479-13DF-F839-23F0-2B831A3A5921}"/>
              </a:ext>
            </a:extLst>
          </p:cNvPr>
          <p:cNvSpPr txBox="1"/>
          <p:nvPr/>
        </p:nvSpPr>
        <p:spPr>
          <a:xfrm>
            <a:off x="381001" y="6611779"/>
            <a:ext cx="3082158"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cs typeface="Times New Roman" panose="02020603050405020304" pitchFamily="18" charset="0"/>
              </a:rPr>
              <a:t>提供</a:t>
            </a:r>
            <a:r>
              <a:rPr lang="ja-JP" altLang="ja-JP" sz="1000" dirty="0">
                <a:effectLst/>
                <a:latin typeface="メイリオ" panose="020B0604030504040204" pitchFamily="50" charset="-128"/>
                <a:ea typeface="メイリオ" panose="020B0604030504040204" pitchFamily="50" charset="-128"/>
                <a:cs typeface="Times New Roman" panose="02020603050405020304" pitchFamily="18" charset="0"/>
              </a:rPr>
              <a:t>：（一社）海洋水産システム協会</a:t>
            </a:r>
            <a:endParaRPr lang="ja-JP" altLang="en-US" sz="10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990943EE-E6EA-C5DC-97E9-010BD7FCC24A}"/>
              </a:ext>
            </a:extLst>
          </p:cNvPr>
          <p:cNvSpPr txBox="1"/>
          <p:nvPr/>
        </p:nvSpPr>
        <p:spPr>
          <a:xfrm>
            <a:off x="5608431" y="6644729"/>
            <a:ext cx="2709659" cy="246221"/>
          </a:xfrm>
          <a:prstGeom prst="rect">
            <a:avLst/>
          </a:prstGeom>
          <a:noFill/>
        </p:spPr>
        <p:txBody>
          <a:bodyPr wrap="square">
            <a:spAutoFit/>
          </a:bodyPr>
          <a:lstStyle/>
          <a:p>
            <a:r>
              <a:rPr lang="ja-JP" altLang="en-US" sz="1000" dirty="0">
                <a:effectLst/>
                <a:latin typeface="メイリオ" panose="020B0604030504040204" pitchFamily="50" charset="-128"/>
                <a:ea typeface="メイリオ" panose="020B0604030504040204" pitchFamily="50" charset="-128"/>
                <a:cs typeface="Times New Roman" panose="02020603050405020304" pitchFamily="18" charset="0"/>
              </a:rPr>
              <a:t>出典：（一社）漁業就業者センター資料</a:t>
            </a:r>
            <a:endParaRPr lang="ja-JP" altLang="en-US" sz="10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894AE66-11AC-E823-65A8-9C1E9CDD95B2}"/>
              </a:ext>
            </a:extLst>
          </p:cNvPr>
          <p:cNvSpPr txBox="1"/>
          <p:nvPr/>
        </p:nvSpPr>
        <p:spPr>
          <a:xfrm>
            <a:off x="21886" y="4103097"/>
            <a:ext cx="2803008" cy="369332"/>
          </a:xfrm>
          <a:prstGeom prst="rect">
            <a:avLst/>
          </a:prstGeom>
          <a:noFill/>
        </p:spPr>
        <p:txBody>
          <a:bodyPr wrap="square">
            <a:spAutoFit/>
          </a:bodyPr>
          <a:lstStyle/>
          <a:p>
            <a:pPr indent="152400" algn="just"/>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漁船の例</a:t>
            </a:r>
            <a:endParaRPr lang="ja-JP"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D2D99CB4-552F-24AE-8173-1E29E8FAF477}"/>
              </a:ext>
            </a:extLst>
          </p:cNvPr>
          <p:cNvSpPr txBox="1"/>
          <p:nvPr/>
        </p:nvSpPr>
        <p:spPr>
          <a:xfrm>
            <a:off x="5352381" y="3946447"/>
            <a:ext cx="2803008" cy="369332"/>
          </a:xfrm>
          <a:prstGeom prst="rect">
            <a:avLst/>
          </a:prstGeom>
          <a:noFill/>
        </p:spPr>
        <p:txBody>
          <a:bodyPr wrap="square">
            <a:spAutoFit/>
          </a:bodyPr>
          <a:lstStyle/>
          <a:p>
            <a:pPr indent="152400" algn="just"/>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○操業概念図</a:t>
            </a:r>
            <a:endParaRPr lang="ja-JP"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18092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DAD48BE-C7D3-22F9-09DB-4FC301AFF227}"/>
              </a:ext>
            </a:extLst>
          </p:cNvPr>
          <p:cNvSpPr>
            <a:spLocks noGrp="1"/>
          </p:cNvSpPr>
          <p:nvPr>
            <p:ph type="sldNum" sz="quarter" idx="12"/>
          </p:nvPr>
        </p:nvSpPr>
        <p:spPr/>
        <p:txBody>
          <a:bodyPr/>
          <a:lstStyle/>
          <a:p>
            <a:fld id="{E19FEFA5-F69B-4463-85F3-6BA87B34B307}" type="slidenum">
              <a:rPr kumimoji="1" lang="ja-JP" altLang="en-US" smtClean="0"/>
              <a:pPr/>
              <a:t>13</a:t>
            </a:fld>
            <a:endParaRPr kumimoji="1" lang="ja-JP" altLang="en-US"/>
          </a:p>
        </p:txBody>
      </p:sp>
      <p:sp>
        <p:nvSpPr>
          <p:cNvPr id="5" name="正方形/長方形 4">
            <a:extLst>
              <a:ext uri="{FF2B5EF4-FFF2-40B4-BE49-F238E27FC236}">
                <a16:creationId xmlns:a16="http://schemas.microsoft.com/office/drawing/2014/main" id="{3EFC242D-CDCC-CF9C-9FDB-0A327221FA74}"/>
              </a:ext>
            </a:extLst>
          </p:cNvPr>
          <p:cNvSpPr/>
          <p:nvPr/>
        </p:nvSpPr>
        <p:spPr>
          <a:xfrm>
            <a:off x="30480" y="73323"/>
            <a:ext cx="9782514" cy="19481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sz="1600" dirty="0">
                <a:solidFill>
                  <a:schemeClr val="tx1"/>
                </a:solidFill>
                <a:highlight>
                  <a:srgbClr val="FFFF00"/>
                </a:highlight>
                <a:latin typeface="メイリオ" panose="020B0604030504040204" pitchFamily="50" charset="-128"/>
                <a:ea typeface="メイリオ" panose="020B0604030504040204" pitchFamily="50" charset="-128"/>
              </a:rPr>
              <a:t>漁船・漁具の構造</a:t>
            </a:r>
            <a:r>
              <a:rPr kumimoji="1" lang="en-US" altLang="ja-JP" sz="1600"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sz="1600" dirty="0">
                <a:solidFill>
                  <a:schemeClr val="tx1"/>
                </a:solidFill>
                <a:latin typeface="メイリオ" panose="020B0604030504040204" pitchFamily="50" charset="-128"/>
                <a:ea typeface="メイリオ" panose="020B0604030504040204" pitchFamily="50" charset="-128"/>
              </a:rPr>
              <a:t>・　全体が平たく、ブリッジが後方寄り。また、</a:t>
            </a:r>
            <a:r>
              <a:rPr kumimoji="1" lang="ja-JP" altLang="en-US" sz="1600" dirty="0">
                <a:solidFill>
                  <a:srgbClr val="C00000"/>
                </a:solidFill>
                <a:latin typeface="メイリオ" panose="020B0604030504040204" pitchFamily="50" charset="-128"/>
                <a:ea typeface="メイリオ" panose="020B0604030504040204" pitchFamily="50" charset="-128"/>
              </a:rPr>
              <a:t>魚群を見つけるための見張り台</a:t>
            </a:r>
            <a:r>
              <a:rPr kumimoji="1" lang="ja-JP" altLang="en-US" sz="1600" dirty="0">
                <a:solidFill>
                  <a:schemeClr val="tx1"/>
                </a:solidFill>
                <a:latin typeface="メイリオ" panose="020B0604030504040204" pitchFamily="50" charset="-128"/>
                <a:ea typeface="メイリオ" panose="020B0604030504040204" pitchFamily="50" charset="-128"/>
              </a:rPr>
              <a:t>が備え付けられている。</a:t>
            </a:r>
          </a:p>
          <a:p>
            <a:r>
              <a:rPr kumimoji="1" lang="ja-JP" altLang="en-US" sz="1600" dirty="0">
                <a:solidFill>
                  <a:schemeClr val="tx1"/>
                </a:solidFill>
                <a:latin typeface="メイリオ" panose="020B0604030504040204" pitchFamily="50" charset="-128"/>
                <a:ea typeface="メイリオ" panose="020B0604030504040204" pitchFamily="50" charset="-128"/>
              </a:rPr>
              <a:t>・　前甲板とブリッジ下に魚倉がある。カツオを漁獲する際に使用する</a:t>
            </a:r>
            <a:r>
              <a:rPr kumimoji="1" lang="ja-JP" altLang="en-US" sz="1600" dirty="0">
                <a:solidFill>
                  <a:srgbClr val="C00000"/>
                </a:solidFill>
                <a:latin typeface="メイリオ" panose="020B0604030504040204" pitchFamily="50" charset="-128"/>
                <a:ea typeface="メイリオ" panose="020B0604030504040204" pitchFamily="50" charset="-128"/>
              </a:rPr>
              <a:t>散水装置が装備</a:t>
            </a:r>
            <a:r>
              <a:rPr kumimoji="1" lang="ja-JP" altLang="en-US" sz="1600" dirty="0">
                <a:solidFill>
                  <a:schemeClr val="tx1"/>
                </a:solidFill>
                <a:latin typeface="メイリオ" panose="020B0604030504040204" pitchFamily="50" charset="-128"/>
                <a:ea typeface="メイリオ" panose="020B0604030504040204" pitchFamily="50" charset="-128"/>
              </a:rPr>
              <a:t>されている。</a:t>
            </a:r>
          </a:p>
          <a:p>
            <a:r>
              <a:rPr kumimoji="1" lang="ja-JP" altLang="en-US" sz="1600" dirty="0">
                <a:solidFill>
                  <a:schemeClr val="tx1"/>
                </a:solidFill>
                <a:latin typeface="メイリオ" panose="020B0604030504040204" pitchFamily="50" charset="-128"/>
                <a:ea typeface="メイリオ" panose="020B0604030504040204" pitchFamily="50" charset="-128"/>
              </a:rPr>
              <a:t>・　カーボンやグラスファイバー製で４～６ｍの釣竿に釣糸と釣針を取り付ける。釣針は擬似餌と餌針の</a:t>
            </a:r>
            <a:endParaRPr kumimoji="1" lang="en-US" altLang="ja-JP" sz="1600" dirty="0">
              <a:solidFill>
                <a:schemeClr val="tx1"/>
              </a:solidFill>
              <a:latin typeface="メイリオ" panose="020B0604030504040204" pitchFamily="50" charset="-128"/>
              <a:ea typeface="メイリオ" panose="020B0604030504040204" pitchFamily="50" charset="-128"/>
            </a:endParaRPr>
          </a:p>
          <a:p>
            <a:r>
              <a:rPr kumimoji="1" lang="ja-JP" altLang="en-US" sz="1600" dirty="0">
                <a:solidFill>
                  <a:schemeClr val="tx1"/>
                </a:solidFill>
                <a:latin typeface="メイリオ" panose="020B0604030504040204" pitchFamily="50" charset="-128"/>
                <a:ea typeface="メイリオ" panose="020B0604030504040204" pitchFamily="50" charset="-128"/>
              </a:rPr>
              <a:t>　両方で用いられるが、</a:t>
            </a:r>
            <a:r>
              <a:rPr kumimoji="1" lang="ja-JP" altLang="en-US" sz="1600" dirty="0">
                <a:solidFill>
                  <a:srgbClr val="C00000"/>
                </a:solidFill>
                <a:latin typeface="メイリオ" panose="020B0604030504040204" pitchFamily="50" charset="-128"/>
                <a:ea typeface="メイリオ" panose="020B0604030504040204" pitchFamily="50" charset="-128"/>
              </a:rPr>
              <a:t>擬似餌の針にはかえしがなく、釣り上げたカツオが空中で釣針から外れる</a:t>
            </a:r>
            <a:r>
              <a:rPr kumimoji="1" lang="ja-JP" altLang="en-US" sz="1600" dirty="0">
                <a:solidFill>
                  <a:schemeClr val="tx1"/>
                </a:solidFill>
                <a:latin typeface="メイリオ" panose="020B0604030504040204" pitchFamily="50" charset="-128"/>
                <a:ea typeface="メイリオ" panose="020B0604030504040204" pitchFamily="50" charset="-128"/>
              </a:rPr>
              <a:t>ように</a:t>
            </a:r>
            <a:endParaRPr kumimoji="1" lang="en-US" altLang="ja-JP" sz="1600" dirty="0">
              <a:solidFill>
                <a:schemeClr val="tx1"/>
              </a:solidFill>
              <a:latin typeface="メイリオ" panose="020B0604030504040204" pitchFamily="50" charset="-128"/>
              <a:ea typeface="メイリオ" panose="020B0604030504040204" pitchFamily="50" charset="-128"/>
            </a:endParaRPr>
          </a:p>
          <a:p>
            <a:r>
              <a:rPr kumimoji="1" lang="ja-JP" altLang="en-US" sz="1600" dirty="0">
                <a:solidFill>
                  <a:schemeClr val="tx1"/>
                </a:solidFill>
                <a:latin typeface="メイリオ" panose="020B0604030504040204" pitchFamily="50" charset="-128"/>
                <a:ea typeface="メイリオ" panose="020B0604030504040204" pitchFamily="50" charset="-128"/>
              </a:rPr>
              <a:t>　なっている。</a:t>
            </a:r>
          </a:p>
          <a:p>
            <a:r>
              <a:rPr kumimoji="1" lang="ja-JP" altLang="en-US" sz="1600" dirty="0">
                <a:solidFill>
                  <a:schemeClr val="tx1"/>
                </a:solidFill>
                <a:latin typeface="メイリオ" panose="020B0604030504040204" pitchFamily="50" charset="-128"/>
                <a:ea typeface="メイリオ" panose="020B0604030504040204" pitchFamily="50" charset="-128"/>
              </a:rPr>
              <a:t>・　自動かつお釣り機を搭載している漁船もある。</a:t>
            </a: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167E049C-7473-DFAB-DFC4-E3754EA409B8}"/>
              </a:ext>
            </a:extLst>
          </p:cNvPr>
          <p:cNvPicPr>
            <a:picLocks noChangeAspect="1"/>
          </p:cNvPicPr>
          <p:nvPr/>
        </p:nvPicPr>
        <p:blipFill rotWithShape="1">
          <a:blip r:embed="rId2"/>
          <a:srcRect l="24866" t="38668" r="55653" b="42314"/>
          <a:stretch>
            <a:fillRect/>
          </a:stretch>
        </p:blipFill>
        <p:spPr bwMode="auto">
          <a:xfrm>
            <a:off x="7123828" y="2703871"/>
            <a:ext cx="2689165" cy="1476567"/>
          </a:xfrm>
          <a:prstGeom prst="rect">
            <a:avLst/>
          </a:prstGeom>
          <a:ln>
            <a:noFill/>
          </a:ln>
          <a:extLst>
            <a:ext uri="{53640926-AAD7-44D8-BBD7-CCE9431645EC}">
              <a14:shadowObscured xmlns:a14="http://schemas.microsoft.com/office/drawing/2010/main"/>
            </a:ext>
          </a:extLst>
        </p:spPr>
      </p:pic>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77329D32-26A7-217A-D281-A5C8E442B838}"/>
              </a:ext>
            </a:extLst>
          </p:cNvPr>
          <p:cNvPicPr>
            <a:picLocks noChangeAspect="1"/>
          </p:cNvPicPr>
          <p:nvPr/>
        </p:nvPicPr>
        <p:blipFill rotWithShape="1">
          <a:blip r:embed="rId2"/>
          <a:srcRect l="45800" t="37585" r="43623" b="40856"/>
          <a:stretch>
            <a:fillRect/>
          </a:stretch>
        </p:blipFill>
        <p:spPr bwMode="auto">
          <a:xfrm>
            <a:off x="7700325" y="4362659"/>
            <a:ext cx="2112668" cy="2422017"/>
          </a:xfrm>
          <a:prstGeom prst="rect">
            <a:avLst/>
          </a:prstGeom>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21674436-C544-85B8-34C6-40AC1DD1AD04}"/>
              </a:ext>
            </a:extLst>
          </p:cNvPr>
          <p:cNvSpPr txBox="1"/>
          <p:nvPr/>
        </p:nvSpPr>
        <p:spPr>
          <a:xfrm>
            <a:off x="7050892" y="2178000"/>
            <a:ext cx="3030336"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散水機と漁獲の様子</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10" name="図 9" descr="ダイアグラム&#10;&#10;AI 生成コンテンツは誤りを含む可能性があります。">
            <a:extLst>
              <a:ext uri="{FF2B5EF4-FFF2-40B4-BE49-F238E27FC236}">
                <a16:creationId xmlns:a16="http://schemas.microsoft.com/office/drawing/2014/main" id="{F999AC42-454B-E891-B349-7325E909EB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6117"/>
          <a:stretch>
            <a:fillRect/>
          </a:stretch>
        </p:blipFill>
        <p:spPr bwMode="auto">
          <a:xfrm>
            <a:off x="93008" y="2205911"/>
            <a:ext cx="6957884" cy="4569803"/>
          </a:xfrm>
          <a:prstGeom prst="rect">
            <a:avLst/>
          </a:prstGeom>
          <a:noFill/>
          <a:ln>
            <a:noFill/>
          </a:ln>
          <a:extLst>
            <a:ext uri="{53640926-AAD7-44D8-BBD7-CCE9431645EC}">
              <a14:shadowObscured xmlns:a14="http://schemas.microsoft.com/office/drawing/2010/main"/>
            </a:ext>
          </a:extLst>
        </p:spPr>
      </p:pic>
      <p:sp>
        <p:nvSpPr>
          <p:cNvPr id="4" name="テキスト ボックス 3">
            <a:extLst>
              <a:ext uri="{FF2B5EF4-FFF2-40B4-BE49-F238E27FC236}">
                <a16:creationId xmlns:a16="http://schemas.microsoft.com/office/drawing/2014/main" id="{C2F1D642-33E3-EFC8-B063-B4C22446F9F7}"/>
              </a:ext>
            </a:extLst>
          </p:cNvPr>
          <p:cNvSpPr txBox="1"/>
          <p:nvPr/>
        </p:nvSpPr>
        <p:spPr>
          <a:xfrm>
            <a:off x="4126433" y="6661565"/>
            <a:ext cx="3687237"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ED1C33E-47CB-E0B5-57AF-2015CE865ADC}"/>
              </a:ext>
            </a:extLst>
          </p:cNvPr>
          <p:cNvSpPr txBox="1"/>
          <p:nvPr/>
        </p:nvSpPr>
        <p:spPr>
          <a:xfrm>
            <a:off x="-93726" y="1999762"/>
            <a:ext cx="3665676"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遠洋かつお一本釣り漁船図面</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42861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4C63E-39D7-B121-FFB9-5ABDAD50A6D4}"/>
            </a:ext>
          </a:extLst>
        </p:cNvPr>
        <p:cNvGrpSpPr/>
        <p:nvPr/>
      </p:nvGrpSpPr>
      <p:grpSpPr>
        <a:xfrm>
          <a:off x="0" y="0"/>
          <a:ext cx="0" cy="0"/>
          <a:chOff x="0" y="0"/>
          <a:chExt cx="0" cy="0"/>
        </a:xfrm>
      </p:grpSpPr>
      <p:pic>
        <p:nvPicPr>
          <p:cNvPr id="5" name="図 4" descr="海の上を走っている船&#10;&#10;AI 生成コンテンツは誤りを含む可能性があります。">
            <a:extLst>
              <a:ext uri="{FF2B5EF4-FFF2-40B4-BE49-F238E27FC236}">
                <a16:creationId xmlns:a16="http://schemas.microsoft.com/office/drawing/2014/main" id="{C13B5657-AC9E-70B5-40DC-628B65A432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677" y="3824009"/>
            <a:ext cx="4941658" cy="2783729"/>
          </a:xfrm>
          <a:prstGeom prst="rect">
            <a:avLst/>
          </a:prstGeom>
          <a:noFill/>
          <a:ln>
            <a:noFill/>
          </a:ln>
        </p:spPr>
      </p:pic>
      <p:sp>
        <p:nvSpPr>
          <p:cNvPr id="4" name="スライド番号プレースホルダー 3">
            <a:extLst>
              <a:ext uri="{FF2B5EF4-FFF2-40B4-BE49-F238E27FC236}">
                <a16:creationId xmlns:a16="http://schemas.microsoft.com/office/drawing/2014/main" id="{A63301A6-4DF7-B893-3A55-10EE3AF9F89A}"/>
              </a:ext>
            </a:extLst>
          </p:cNvPr>
          <p:cNvSpPr>
            <a:spLocks noGrp="1"/>
          </p:cNvSpPr>
          <p:nvPr>
            <p:ph type="sldNum" sz="quarter" idx="12"/>
          </p:nvPr>
        </p:nvSpPr>
        <p:spPr/>
        <p:txBody>
          <a:bodyPr/>
          <a:lstStyle/>
          <a:p>
            <a:fld id="{E19FEFA5-F69B-4463-85F3-6BA87B34B307}" type="slidenum">
              <a:rPr kumimoji="1" lang="ja-JP" altLang="en-US" smtClean="0"/>
              <a:pPr/>
              <a:t>14</a:t>
            </a:fld>
            <a:endParaRPr kumimoji="1" lang="ja-JP" altLang="en-US"/>
          </a:p>
        </p:txBody>
      </p:sp>
      <p:sp>
        <p:nvSpPr>
          <p:cNvPr id="2" name="タイトル 1">
            <a:extLst>
              <a:ext uri="{FF2B5EF4-FFF2-40B4-BE49-F238E27FC236}">
                <a16:creationId xmlns:a16="http://schemas.microsoft.com/office/drawing/2014/main" id="{E0E67AE5-381D-217A-136C-8EEDFEB713A9}"/>
              </a:ext>
            </a:extLst>
          </p:cNvPr>
          <p:cNvSpPr txBox="1">
            <a:spLocks/>
          </p:cNvSpPr>
          <p:nvPr/>
        </p:nvSpPr>
        <p:spPr>
          <a:xfrm>
            <a:off x="382149" y="0"/>
            <a:ext cx="9142852"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まき網漁業</a:t>
            </a:r>
          </a:p>
        </p:txBody>
      </p:sp>
      <p:cxnSp>
        <p:nvCxnSpPr>
          <p:cNvPr id="3" name="直線コネクタ 2">
            <a:extLst>
              <a:ext uri="{FF2B5EF4-FFF2-40B4-BE49-F238E27FC236}">
                <a16:creationId xmlns:a16="http://schemas.microsoft.com/office/drawing/2014/main" id="{33DE2C39-289E-4C5C-22BC-0A98C862ECA5}"/>
              </a:ext>
            </a:extLst>
          </p:cNvPr>
          <p:cNvCxnSpPr>
            <a:cxnSpLocks/>
          </p:cNvCxnSpPr>
          <p:nvPr/>
        </p:nvCxnSpPr>
        <p:spPr>
          <a:xfrm>
            <a:off x="380999" y="367873"/>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E534DCB4-0A02-505B-713B-CA7146E62E77}"/>
              </a:ext>
            </a:extLst>
          </p:cNvPr>
          <p:cNvSpPr/>
          <p:nvPr/>
        </p:nvSpPr>
        <p:spPr>
          <a:xfrm>
            <a:off x="103825" y="412125"/>
            <a:ext cx="9692510" cy="33165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700" dirty="0">
                <a:solidFill>
                  <a:schemeClr val="tx1"/>
                </a:solidFill>
                <a:latin typeface="メイリオ" panose="020B0604030504040204" pitchFamily="50" charset="-128"/>
                <a:ea typeface="メイリオ" panose="020B0604030504040204" pitchFamily="50" charset="-128"/>
              </a:rPr>
              <a:t>【</a:t>
            </a:r>
            <a:r>
              <a:rPr kumimoji="1" lang="ja-JP" altLang="en-US" sz="1700" dirty="0">
                <a:solidFill>
                  <a:schemeClr val="tx1"/>
                </a:solidFill>
                <a:latin typeface="メイリオ" panose="020B0604030504040204" pitchFamily="50" charset="-128"/>
                <a:ea typeface="メイリオ" panose="020B0604030504040204" pitchFamily="50" charset="-128"/>
              </a:rPr>
              <a:t>概要</a:t>
            </a:r>
            <a:r>
              <a:rPr kumimoji="1" lang="en-US" altLang="ja-JP" sz="1700" dirty="0">
                <a:solidFill>
                  <a:schemeClr val="tx1"/>
                </a:solidFill>
                <a:latin typeface="メイリオ" panose="020B0604030504040204" pitchFamily="50" charset="-128"/>
                <a:ea typeface="メイリオ" panose="020B0604030504040204" pitchFamily="50" charset="-128"/>
              </a:rPr>
              <a:t>】</a:t>
            </a:r>
          </a:p>
          <a:p>
            <a:r>
              <a:rPr kumimoji="1" lang="ja-JP" altLang="en-US" sz="1700" dirty="0">
                <a:solidFill>
                  <a:schemeClr val="tx1"/>
                </a:solidFill>
                <a:latin typeface="メイリオ" panose="020B0604030504040204" pitchFamily="50" charset="-128"/>
                <a:ea typeface="メイリオ" panose="020B0604030504040204" pitchFamily="50" charset="-128"/>
              </a:rPr>
              <a:t>・　帯状の１枚の網で魚群を取り囲み、網の下部を引き締めて徐々に網の包囲を縮小して漁獲する</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漁法。</a:t>
            </a:r>
          </a:p>
          <a:p>
            <a:r>
              <a:rPr kumimoji="1" lang="ja-JP" altLang="en-US" sz="1700" dirty="0">
                <a:solidFill>
                  <a:schemeClr val="tx1"/>
                </a:solidFill>
                <a:latin typeface="メイリオ" panose="020B0604030504040204" pitchFamily="50" charset="-128"/>
                <a:ea typeface="メイリオ" panose="020B0604030504040204" pitchFamily="50" charset="-128"/>
              </a:rPr>
              <a:t>・　</a:t>
            </a:r>
            <a:r>
              <a:rPr kumimoji="1" lang="ja-JP" altLang="en-US" sz="1700" dirty="0">
                <a:solidFill>
                  <a:srgbClr val="C00000"/>
                </a:solidFill>
                <a:latin typeface="メイリオ" panose="020B0604030504040204" pitchFamily="50" charset="-128"/>
                <a:ea typeface="メイリオ" panose="020B0604030504040204" pitchFamily="50" charset="-128"/>
              </a:rPr>
              <a:t>大中型まき網漁業</a:t>
            </a:r>
            <a:r>
              <a:rPr kumimoji="1" lang="ja-JP" altLang="en-US" sz="1700" dirty="0">
                <a:solidFill>
                  <a:schemeClr val="tx1"/>
                </a:solidFill>
                <a:latin typeface="メイリオ" panose="020B0604030504040204" pitchFamily="50" charset="-128"/>
                <a:ea typeface="メイリオ" panose="020B0604030504040204" pitchFamily="50" charset="-128"/>
              </a:rPr>
              <a:t>は主に</a:t>
            </a:r>
            <a:r>
              <a:rPr kumimoji="1" lang="ja-JP" altLang="en-US" sz="1700" dirty="0">
                <a:solidFill>
                  <a:srgbClr val="C00000"/>
                </a:solidFill>
                <a:latin typeface="メイリオ" panose="020B0604030504040204" pitchFamily="50" charset="-128"/>
                <a:ea typeface="メイリオ" panose="020B0604030504040204" pitchFamily="50" charset="-128"/>
              </a:rPr>
              <a:t>網船が総トン数</a:t>
            </a:r>
            <a:r>
              <a:rPr kumimoji="1" lang="en-US" altLang="ja-JP" sz="1700" dirty="0">
                <a:solidFill>
                  <a:srgbClr val="C00000"/>
                </a:solidFill>
                <a:latin typeface="メイリオ" panose="020B0604030504040204" pitchFamily="50" charset="-128"/>
                <a:ea typeface="メイリオ" panose="020B0604030504040204" pitchFamily="50" charset="-128"/>
              </a:rPr>
              <a:t>40</a:t>
            </a:r>
            <a:r>
              <a:rPr kumimoji="1" lang="ja-JP" altLang="en-US" sz="1700" dirty="0">
                <a:solidFill>
                  <a:srgbClr val="C00000"/>
                </a:solidFill>
                <a:latin typeface="メイリオ" panose="020B0604030504040204" pitchFamily="50" charset="-128"/>
                <a:ea typeface="メイリオ" panose="020B0604030504040204" pitchFamily="50" charset="-128"/>
              </a:rPr>
              <a:t>トン以上の大臣許可漁業</a:t>
            </a:r>
            <a:r>
              <a:rPr kumimoji="1" lang="ja-JP" altLang="en-US" sz="1700" dirty="0">
                <a:solidFill>
                  <a:schemeClr val="tx1"/>
                </a:solidFill>
                <a:latin typeface="メイリオ" panose="020B0604030504040204" pitchFamily="50" charset="-128"/>
                <a:ea typeface="メイリオ" panose="020B0604030504040204" pitchFamily="50" charset="-128"/>
              </a:rPr>
              <a:t>であり、そのうち、</a:t>
            </a:r>
            <a:r>
              <a:rPr kumimoji="1" lang="ja-JP" altLang="en-US" sz="1700" dirty="0">
                <a:solidFill>
                  <a:srgbClr val="C00000"/>
                </a:solidFill>
                <a:latin typeface="メイリオ" panose="020B0604030504040204" pitchFamily="50" charset="-128"/>
                <a:ea typeface="メイリオ" panose="020B0604030504040204" pitchFamily="50" charset="-128"/>
              </a:rPr>
              <a:t>大型　</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かつ単船</a:t>
            </a:r>
            <a:r>
              <a:rPr kumimoji="1" lang="ja-JP" altLang="en-US" sz="1700" dirty="0">
                <a:solidFill>
                  <a:schemeClr val="tx1"/>
                </a:solidFill>
                <a:latin typeface="メイリオ" panose="020B0604030504040204" pitchFamily="50" charset="-128"/>
                <a:ea typeface="メイリオ" panose="020B0604030504040204" pitchFamily="50" charset="-128"/>
              </a:rPr>
              <a:t>で</a:t>
            </a:r>
            <a:r>
              <a:rPr kumimoji="1" lang="ja-JP" altLang="en-US" sz="1700" dirty="0">
                <a:solidFill>
                  <a:srgbClr val="C00000"/>
                </a:solidFill>
                <a:latin typeface="メイリオ" panose="020B0604030504040204" pitchFamily="50" charset="-128"/>
                <a:ea typeface="メイリオ" panose="020B0604030504040204" pitchFamily="50" charset="-128"/>
              </a:rPr>
              <a:t>カツオ・マグロ類を漁獲することを目的として遠洋で操業する</a:t>
            </a:r>
            <a:r>
              <a:rPr kumimoji="1" lang="ja-JP" altLang="en-US" sz="1700" dirty="0">
                <a:solidFill>
                  <a:schemeClr val="tx1"/>
                </a:solidFill>
                <a:latin typeface="メイリオ" panose="020B0604030504040204" pitchFamily="50" charset="-128"/>
                <a:ea typeface="メイリオ" panose="020B0604030504040204" pitchFamily="50" charset="-128"/>
              </a:rPr>
              <a:t>ものは</a:t>
            </a:r>
            <a:r>
              <a:rPr kumimoji="1" lang="ja-JP" altLang="en-US" sz="1700" dirty="0">
                <a:solidFill>
                  <a:srgbClr val="C00000"/>
                </a:solidFill>
                <a:latin typeface="メイリオ" panose="020B0604030504040204" pitchFamily="50" charset="-128"/>
                <a:ea typeface="メイリオ" panose="020B0604030504040204" pitchFamily="50" charset="-128"/>
              </a:rPr>
              <a:t>海外まき網漁業</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a:t>
            </a:r>
            <a:r>
              <a:rPr kumimoji="1" lang="ja-JP" altLang="en-US" sz="1700" dirty="0">
                <a:solidFill>
                  <a:schemeClr val="tx1"/>
                </a:solidFill>
                <a:latin typeface="メイリオ" panose="020B0604030504040204" pitchFamily="50" charset="-128"/>
                <a:ea typeface="メイリオ" panose="020B0604030504040204" pitchFamily="50" charset="-128"/>
              </a:rPr>
              <a:t>と呼ばれる。</a:t>
            </a:r>
          </a:p>
          <a:p>
            <a:r>
              <a:rPr kumimoji="1" lang="ja-JP" altLang="en-US" sz="1700" dirty="0">
                <a:solidFill>
                  <a:schemeClr val="tx1"/>
                </a:solidFill>
                <a:latin typeface="メイリオ" panose="020B0604030504040204" pitchFamily="50" charset="-128"/>
                <a:ea typeface="メイリオ" panose="020B0604030504040204" pitchFamily="50" charset="-128"/>
              </a:rPr>
              <a:t>・　遠洋・沖合・沿岸の漁場の違いによって漁具の大きさや操業方法は異なる。</a:t>
            </a:r>
            <a:r>
              <a:rPr kumimoji="1" lang="ja-JP" altLang="en-US" sz="1700" dirty="0">
                <a:solidFill>
                  <a:srgbClr val="C00000"/>
                </a:solidFill>
                <a:latin typeface="メイリオ" panose="020B0604030504040204" pitchFamily="50" charset="-128"/>
                <a:ea typeface="メイリオ" panose="020B0604030504040204" pitchFamily="50" charset="-128"/>
              </a:rPr>
              <a:t>大中型まき網漁業</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a:t>
            </a:r>
            <a:r>
              <a:rPr kumimoji="1" lang="ja-JP" altLang="en-US" sz="1700" dirty="0">
                <a:solidFill>
                  <a:schemeClr val="tx1"/>
                </a:solidFill>
                <a:latin typeface="メイリオ" panose="020B0604030504040204" pitchFamily="50" charset="-128"/>
                <a:ea typeface="メイリオ" panose="020B0604030504040204" pitchFamily="50" charset="-128"/>
              </a:rPr>
              <a:t>では</a:t>
            </a:r>
            <a:r>
              <a:rPr kumimoji="1" lang="ja-JP" altLang="en-US" sz="1700" dirty="0">
                <a:solidFill>
                  <a:srgbClr val="C00000"/>
                </a:solidFill>
                <a:latin typeface="メイリオ" panose="020B0604030504040204" pitchFamily="50" charset="-128"/>
                <a:ea typeface="メイリオ" panose="020B0604030504040204" pitchFamily="50" charset="-128"/>
              </a:rPr>
              <a:t>網船、運搬船、魚探船（灯船）からなる船団</a:t>
            </a:r>
            <a:r>
              <a:rPr kumimoji="1" lang="ja-JP" altLang="en-US" sz="1700" dirty="0">
                <a:solidFill>
                  <a:schemeClr val="tx1"/>
                </a:solidFill>
                <a:latin typeface="メイリオ" panose="020B0604030504040204" pitchFamily="50" charset="-128"/>
                <a:ea typeface="メイリオ" panose="020B0604030504040204" pitchFamily="50" charset="-128"/>
              </a:rPr>
              <a:t>を構成して操業しており、アジ、サバ、イワシ</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等の浮魚類を主たる漁獲対象としている。</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a:t>
            </a:r>
            <a:r>
              <a:rPr kumimoji="1" lang="ja-JP" altLang="en-US" sz="1700" dirty="0">
                <a:solidFill>
                  <a:srgbClr val="C00000"/>
                </a:solidFill>
                <a:latin typeface="メイリオ" panose="020B0604030504040204" pitchFamily="50" charset="-128"/>
                <a:ea typeface="メイリオ" panose="020B0604030504040204" pitchFamily="50" charset="-128"/>
              </a:rPr>
              <a:t>海外まき網漁業は単船で操業</a:t>
            </a:r>
            <a:r>
              <a:rPr kumimoji="1" lang="ja-JP" altLang="en-US" sz="1700" dirty="0">
                <a:solidFill>
                  <a:schemeClr val="tx1"/>
                </a:solidFill>
                <a:latin typeface="メイリオ" panose="020B0604030504040204" pitchFamily="50" charset="-128"/>
                <a:ea typeface="メイリオ" panose="020B0604030504040204" pitchFamily="50" charset="-128"/>
              </a:rPr>
              <a:t>を行う。</a:t>
            </a:r>
            <a:r>
              <a:rPr kumimoji="1" lang="ja-JP" altLang="en-US" sz="1700" dirty="0">
                <a:solidFill>
                  <a:srgbClr val="C00000"/>
                </a:solidFill>
                <a:latin typeface="メイリオ" panose="020B0604030504040204" pitchFamily="50" charset="-128"/>
                <a:ea typeface="メイリオ" panose="020B0604030504040204" pitchFamily="50" charset="-128"/>
              </a:rPr>
              <a:t>中西部太平洋の漁場</a:t>
            </a:r>
            <a:r>
              <a:rPr kumimoji="1" lang="ja-JP" altLang="en-US" sz="1700" dirty="0">
                <a:solidFill>
                  <a:schemeClr val="tx1"/>
                </a:solidFill>
                <a:latin typeface="メイリオ" panose="020B0604030504040204" pitchFamily="50" charset="-128"/>
                <a:ea typeface="メイリオ" panose="020B0604030504040204" pitchFamily="50" charset="-128"/>
              </a:rPr>
              <a:t>において周年操業を行っており、水</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揚げは焼津港・枕崎港・山川港の３つの港で行っている。水揚げされたカツオは、国内では主に</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加工原料として販売しており、</a:t>
            </a:r>
            <a:r>
              <a:rPr kumimoji="1" lang="ja-JP" altLang="en-US" sz="1700" dirty="0">
                <a:solidFill>
                  <a:srgbClr val="C00000"/>
                </a:solidFill>
                <a:latin typeface="メイリオ" panose="020B0604030504040204" pitchFamily="50" charset="-128"/>
                <a:ea typeface="メイリオ" panose="020B0604030504040204" pitchFamily="50" charset="-128"/>
              </a:rPr>
              <a:t>主な用途はかつお節原料</a:t>
            </a:r>
            <a:r>
              <a:rPr kumimoji="1" lang="ja-JP" altLang="en-US" sz="1700" dirty="0">
                <a:solidFill>
                  <a:schemeClr val="tx1"/>
                </a:solidFill>
                <a:latin typeface="メイリオ" panose="020B0604030504040204" pitchFamily="50" charset="-128"/>
                <a:ea typeface="メイリオ" panose="020B0604030504040204" pitchFamily="50" charset="-128"/>
              </a:rPr>
              <a:t>である。</a:t>
            </a:r>
          </a:p>
        </p:txBody>
      </p:sp>
      <p:pic>
        <p:nvPicPr>
          <p:cNvPr id="6" name="図 5" descr="水に浮かんでいる船&#10;&#10;AI によって生成されたコンテンツは間違っている可能性があります。">
            <a:extLst>
              <a:ext uri="{FF2B5EF4-FFF2-40B4-BE49-F238E27FC236}">
                <a16:creationId xmlns:a16="http://schemas.microsoft.com/office/drawing/2014/main" id="{3C9E8706-2C16-0368-4972-59A36217CF91}"/>
              </a:ext>
            </a:extLst>
          </p:cNvPr>
          <p:cNvPicPr>
            <a:picLocks noChangeAspect="1"/>
          </p:cNvPicPr>
          <p:nvPr/>
        </p:nvPicPr>
        <p:blipFill>
          <a:blip r:embed="rId3"/>
          <a:stretch>
            <a:fillRect/>
          </a:stretch>
        </p:blipFill>
        <p:spPr>
          <a:xfrm>
            <a:off x="184353" y="3816635"/>
            <a:ext cx="4589796" cy="2791103"/>
          </a:xfrm>
          <a:prstGeom prst="rect">
            <a:avLst/>
          </a:prstGeom>
        </p:spPr>
      </p:pic>
      <p:sp>
        <p:nvSpPr>
          <p:cNvPr id="8" name="テキスト ボックス 7">
            <a:extLst>
              <a:ext uri="{FF2B5EF4-FFF2-40B4-BE49-F238E27FC236}">
                <a16:creationId xmlns:a16="http://schemas.microsoft.com/office/drawing/2014/main" id="{90705A20-2F4D-9441-B49E-00FDDCB927A0}"/>
              </a:ext>
            </a:extLst>
          </p:cNvPr>
          <p:cNvSpPr txBox="1"/>
          <p:nvPr/>
        </p:nvSpPr>
        <p:spPr>
          <a:xfrm>
            <a:off x="253418" y="6613671"/>
            <a:ext cx="3082158" cy="246221"/>
          </a:xfrm>
          <a:prstGeom prst="rect">
            <a:avLst/>
          </a:prstGeom>
          <a:noFill/>
        </p:spPr>
        <p:txBody>
          <a:bodyPr wrap="square">
            <a:spAutoFit/>
          </a:bodyPr>
          <a:lstStyle/>
          <a:p>
            <a:r>
              <a:rPr lang="ja-JP" altLang="ja-JP" sz="1000" dirty="0">
                <a:effectLst/>
                <a:latin typeface="+mj-ea"/>
                <a:ea typeface="+mj-ea"/>
                <a:cs typeface="Times New Roman" panose="02020603050405020304" pitchFamily="18" charset="0"/>
              </a:rPr>
              <a:t>写真：（一社）海洋水産システム協会提供</a:t>
            </a:r>
            <a:endParaRPr lang="ja-JP" altLang="en-US" sz="1000" dirty="0">
              <a:latin typeface="+mj-ea"/>
              <a:ea typeface="+mj-ea"/>
            </a:endParaRPr>
          </a:p>
        </p:txBody>
      </p:sp>
      <p:sp>
        <p:nvSpPr>
          <p:cNvPr id="12" name="テキスト ボックス 11">
            <a:extLst>
              <a:ext uri="{FF2B5EF4-FFF2-40B4-BE49-F238E27FC236}">
                <a16:creationId xmlns:a16="http://schemas.microsoft.com/office/drawing/2014/main" id="{A5840C7B-B510-0EB7-E5AA-B1B80B733B15}"/>
              </a:ext>
            </a:extLst>
          </p:cNvPr>
          <p:cNvSpPr txBox="1"/>
          <p:nvPr/>
        </p:nvSpPr>
        <p:spPr>
          <a:xfrm>
            <a:off x="103825" y="3905140"/>
            <a:ext cx="2803007" cy="369332"/>
          </a:xfrm>
          <a:prstGeom prst="rect">
            <a:avLst/>
          </a:prstGeom>
          <a:noFill/>
        </p:spPr>
        <p:txBody>
          <a:bodyPr wrap="square">
            <a:spAutoFit/>
          </a:bodyPr>
          <a:lstStyle/>
          <a:p>
            <a:pPr indent="152400" algn="just"/>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大中型まき網漁船</a:t>
            </a:r>
            <a:endParaRPr lang="en-US"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CD7BAA10-90DF-93EE-14EB-63141D98D585}"/>
              </a:ext>
            </a:extLst>
          </p:cNvPr>
          <p:cNvSpPr txBox="1"/>
          <p:nvPr/>
        </p:nvSpPr>
        <p:spPr>
          <a:xfrm>
            <a:off x="4854677" y="3887211"/>
            <a:ext cx="2803007" cy="369332"/>
          </a:xfrm>
          <a:prstGeom prst="rect">
            <a:avLst/>
          </a:prstGeom>
          <a:noFill/>
        </p:spPr>
        <p:txBody>
          <a:bodyPr wrap="square">
            <a:spAutoFit/>
          </a:bodyPr>
          <a:lstStyle/>
          <a:p>
            <a:pPr indent="152400" algn="just"/>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海外</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まき網漁船</a:t>
            </a:r>
            <a:endParaRPr lang="en-US"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2A2EB3C5-58F6-C203-359A-A264447EDDB4}"/>
              </a:ext>
            </a:extLst>
          </p:cNvPr>
          <p:cNvSpPr txBox="1"/>
          <p:nvPr/>
        </p:nvSpPr>
        <p:spPr>
          <a:xfrm>
            <a:off x="4952999" y="6607738"/>
            <a:ext cx="2684206" cy="246221"/>
          </a:xfrm>
          <a:prstGeom prst="rect">
            <a:avLst/>
          </a:prstGeom>
          <a:noFill/>
        </p:spPr>
        <p:txBody>
          <a:bodyPr wrap="square">
            <a:spAutoFit/>
          </a:bodyPr>
          <a:lstStyle/>
          <a:p>
            <a:r>
              <a:rPr lang="ja-JP" altLang="en-US" sz="1000" dirty="0"/>
              <a:t>写真：（一社）海外まき網漁業協会提供</a:t>
            </a:r>
          </a:p>
        </p:txBody>
      </p:sp>
    </p:spTree>
    <p:extLst>
      <p:ext uri="{BB962C8B-B14F-4D97-AF65-F5344CB8AC3E}">
        <p14:creationId xmlns:p14="http://schemas.microsoft.com/office/powerpoint/2010/main" val="336386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093C-AF1D-01D6-F94B-177259C34C0B}"/>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CC38737-014C-C00D-BF7A-8E20FAC06240}"/>
              </a:ext>
            </a:extLst>
          </p:cNvPr>
          <p:cNvSpPr>
            <a:spLocks noGrp="1"/>
          </p:cNvSpPr>
          <p:nvPr>
            <p:ph type="sldNum" sz="quarter" idx="12"/>
          </p:nvPr>
        </p:nvSpPr>
        <p:spPr/>
        <p:txBody>
          <a:bodyPr/>
          <a:lstStyle/>
          <a:p>
            <a:fld id="{E19FEFA5-F69B-4463-85F3-6BA87B34B307}" type="slidenum">
              <a:rPr kumimoji="1" lang="ja-JP" altLang="en-US" smtClean="0"/>
              <a:pPr/>
              <a:t>15</a:t>
            </a:fld>
            <a:endParaRPr kumimoji="1" lang="ja-JP" altLang="en-US"/>
          </a:p>
        </p:txBody>
      </p:sp>
      <p:sp>
        <p:nvSpPr>
          <p:cNvPr id="7" name="正方形/長方形 6">
            <a:extLst>
              <a:ext uri="{FF2B5EF4-FFF2-40B4-BE49-F238E27FC236}">
                <a16:creationId xmlns:a16="http://schemas.microsoft.com/office/drawing/2014/main" id="{E787E19A-A80A-47CC-6A1B-55C1FB7CB1F3}"/>
              </a:ext>
            </a:extLst>
          </p:cNvPr>
          <p:cNvSpPr/>
          <p:nvPr/>
        </p:nvSpPr>
        <p:spPr>
          <a:xfrm>
            <a:off x="165664" y="91440"/>
            <a:ext cx="9574672" cy="321535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操業形態</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endParaRPr kumimoji="1" lang="en-US" altLang="ja-JP" sz="1000" dirty="0">
              <a:solidFill>
                <a:schemeClr val="tx1"/>
              </a:solidFill>
              <a:highlight>
                <a:srgbClr val="FFFF00"/>
              </a:highlight>
              <a:latin typeface="メイリオ" panose="020B0604030504040204" pitchFamily="50" charset="-128"/>
              <a:ea typeface="メイリオ" panose="020B0604030504040204" pitchFamily="50" charset="-128"/>
            </a:endParaRPr>
          </a:p>
          <a:p>
            <a:r>
              <a:rPr kumimoji="1" lang="ja-JP" altLang="en-US" b="1" dirty="0">
                <a:solidFill>
                  <a:schemeClr val="tx1"/>
                </a:solidFill>
                <a:highlight>
                  <a:srgbClr val="FDD4D3"/>
                </a:highlight>
                <a:latin typeface="メイリオ" panose="020B0604030504040204" pitchFamily="50" charset="-128"/>
                <a:ea typeface="メイリオ" panose="020B0604030504040204" pitchFamily="50" charset="-128"/>
              </a:rPr>
              <a:t>大中型まき網</a:t>
            </a:r>
          </a:p>
          <a:p>
            <a:r>
              <a:rPr kumimoji="1" lang="ja-JP" altLang="en-US" sz="1700" dirty="0">
                <a:solidFill>
                  <a:schemeClr val="tx1"/>
                </a:solidFill>
                <a:latin typeface="メイリオ" panose="020B0604030504040204" pitchFamily="50" charset="-128"/>
                <a:ea typeface="メイリオ" panose="020B0604030504040204" pitchFamily="50" charset="-128"/>
              </a:rPr>
              <a:t>・　魚群探知機、ソナー、目視などで魚群を発見したら、</a:t>
            </a:r>
            <a:r>
              <a:rPr kumimoji="1" lang="ja-JP" altLang="en-US" sz="1700" dirty="0">
                <a:solidFill>
                  <a:srgbClr val="C00000"/>
                </a:solidFill>
                <a:latin typeface="メイリオ" panose="020B0604030504040204" pitchFamily="50" charset="-128"/>
                <a:ea typeface="メイリオ" panose="020B0604030504040204" pitchFamily="50" charset="-128"/>
              </a:rPr>
              <a:t>旋回して網を投入</a:t>
            </a:r>
            <a:r>
              <a:rPr kumimoji="1" lang="ja-JP" altLang="en-US" sz="1700" dirty="0">
                <a:solidFill>
                  <a:schemeClr val="tx1"/>
                </a:solidFill>
                <a:latin typeface="メイリオ" panose="020B0604030504040204" pitchFamily="50" charset="-128"/>
                <a:ea typeface="メイリオ" panose="020B0604030504040204" pitchFamily="50" charset="-128"/>
              </a:rPr>
              <a:t>する。通常は時計回</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りに投網を行う。</a:t>
            </a:r>
          </a:p>
          <a:p>
            <a:r>
              <a:rPr kumimoji="1" lang="ja-JP" altLang="en-US" sz="1700" dirty="0">
                <a:solidFill>
                  <a:schemeClr val="tx1"/>
                </a:solidFill>
                <a:latin typeface="メイリオ" panose="020B0604030504040204" pitchFamily="50" charset="-128"/>
                <a:ea typeface="メイリオ" panose="020B0604030504040204" pitchFamily="50" charset="-128"/>
              </a:rPr>
              <a:t>・　網裾に通した環ワイヤーを絞り、網裾を閉じた後、漁網を船上に回収しながら魚群を魚取部</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に集め、運搬船に取り込む。</a:t>
            </a:r>
          </a:p>
          <a:p>
            <a:r>
              <a:rPr kumimoji="1" lang="ja-JP" altLang="en-US" sz="1700" dirty="0">
                <a:solidFill>
                  <a:schemeClr val="tx1"/>
                </a:solidFill>
                <a:latin typeface="メイリオ" panose="020B0604030504040204" pitchFamily="50" charset="-128"/>
                <a:ea typeface="メイリオ" panose="020B0604030504040204" pitchFamily="50" charset="-128"/>
              </a:rPr>
              <a:t>・　操業方法により、</a:t>
            </a:r>
            <a:r>
              <a:rPr kumimoji="1" lang="ja-JP" altLang="en-US" sz="1700" dirty="0">
                <a:solidFill>
                  <a:srgbClr val="C00000"/>
                </a:solidFill>
                <a:latin typeface="メイリオ" panose="020B0604030504040204" pitchFamily="50" charset="-128"/>
                <a:ea typeface="メイリオ" panose="020B0604030504040204" pitchFamily="50" charset="-128"/>
              </a:rPr>
              <a:t>１そうまき、２そうまき</a:t>
            </a:r>
            <a:r>
              <a:rPr kumimoji="1" lang="ja-JP" altLang="en-US" sz="1700" dirty="0">
                <a:solidFill>
                  <a:schemeClr val="tx1"/>
                </a:solidFill>
                <a:latin typeface="メイリオ" panose="020B0604030504040204" pitchFamily="50" charset="-128"/>
                <a:ea typeface="メイリオ" panose="020B0604030504040204" pitchFamily="50" charset="-128"/>
              </a:rPr>
              <a:t>があり、サバやアジ類のような光に集まる習性を</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持つ魚種を対象とする操業では、集魚灯の使用が認められている場合もある。</a:t>
            </a:r>
          </a:p>
          <a:p>
            <a:r>
              <a:rPr kumimoji="1" lang="ja-JP" altLang="en-US" sz="1700" dirty="0">
                <a:solidFill>
                  <a:schemeClr val="tx1"/>
                </a:solidFill>
                <a:latin typeface="メイリオ" panose="020B0604030504040204" pitchFamily="50" charset="-128"/>
                <a:ea typeface="メイリオ" panose="020B0604030504040204" pitchFamily="50" charset="-128"/>
              </a:rPr>
              <a:t>・　大中型まき網漁業のトン数階層は網船が１５トン以上７６０トンまでで、</a:t>
            </a:r>
            <a:r>
              <a:rPr kumimoji="1" lang="ja-JP" altLang="en-US" sz="1700" dirty="0">
                <a:solidFill>
                  <a:srgbClr val="C00000"/>
                </a:solidFill>
                <a:latin typeface="メイリオ" panose="020B0604030504040204" pitchFamily="50" charset="-128"/>
                <a:ea typeface="メイリオ" panose="020B0604030504040204" pitchFamily="50" charset="-128"/>
              </a:rPr>
              <a:t>船団構成</a:t>
            </a:r>
            <a:r>
              <a:rPr kumimoji="1" lang="ja-JP" altLang="en-US" sz="1700" dirty="0">
                <a:solidFill>
                  <a:schemeClr val="tx1"/>
                </a:solidFill>
                <a:latin typeface="メイリオ" panose="020B0604030504040204" pitchFamily="50" charset="-128"/>
                <a:ea typeface="メイリオ" panose="020B0604030504040204" pitchFamily="50" charset="-128"/>
              </a:rPr>
              <a:t>は操業の</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方法、船の積載量（網や漁獲物）等により</a:t>
            </a:r>
            <a:r>
              <a:rPr kumimoji="1" lang="ja-JP" altLang="en-US" sz="1700" dirty="0">
                <a:solidFill>
                  <a:srgbClr val="C00000"/>
                </a:solidFill>
                <a:latin typeface="メイリオ" panose="020B0604030504040204" pitchFamily="50" charset="-128"/>
                <a:ea typeface="メイリオ" panose="020B0604030504040204" pitchFamily="50" charset="-128"/>
              </a:rPr>
              <a:t>網船、探査船、運搬船、レッコボードの数からなっ</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ている</a:t>
            </a:r>
            <a:r>
              <a:rPr kumimoji="1" lang="ja-JP" altLang="en-US" sz="1700" dirty="0">
                <a:solidFill>
                  <a:schemeClr val="tx1"/>
                </a:solidFill>
                <a:latin typeface="メイリオ" panose="020B0604030504040204" pitchFamily="50" charset="-128"/>
                <a:ea typeface="メイリオ" panose="020B0604030504040204" pitchFamily="50" charset="-128"/>
              </a:rPr>
              <a:t>。</a:t>
            </a:r>
          </a:p>
        </p:txBody>
      </p:sp>
      <p:sp>
        <p:nvSpPr>
          <p:cNvPr id="3" name="正方形/長方形 2">
            <a:extLst>
              <a:ext uri="{FF2B5EF4-FFF2-40B4-BE49-F238E27FC236}">
                <a16:creationId xmlns:a16="http://schemas.microsoft.com/office/drawing/2014/main" id="{93308E69-C564-D5CC-2D94-1CC126E30683}"/>
              </a:ext>
            </a:extLst>
          </p:cNvPr>
          <p:cNvSpPr/>
          <p:nvPr/>
        </p:nvSpPr>
        <p:spPr>
          <a:xfrm>
            <a:off x="165664" y="3414948"/>
            <a:ext cx="9574672" cy="332801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highlight>
                  <a:srgbClr val="FDD4D3"/>
                </a:highlight>
                <a:latin typeface="メイリオ" panose="020B0604030504040204" pitchFamily="50" charset="-128"/>
                <a:ea typeface="メイリオ" panose="020B0604030504040204" pitchFamily="50" charset="-128"/>
              </a:rPr>
              <a:t>海外まき網</a:t>
            </a:r>
          </a:p>
          <a:p>
            <a:r>
              <a:rPr kumimoji="1" lang="ja-JP" altLang="en-US" sz="1700" dirty="0">
                <a:solidFill>
                  <a:schemeClr val="tx1"/>
                </a:solidFill>
                <a:latin typeface="メイリオ" panose="020B0604030504040204" pitchFamily="50" charset="-128"/>
                <a:ea typeface="メイリオ" panose="020B0604030504040204" pitchFamily="50" charset="-128"/>
              </a:rPr>
              <a:t>・　</a:t>
            </a:r>
            <a:r>
              <a:rPr kumimoji="1" lang="ja-JP" altLang="en-US" sz="1700" dirty="0">
                <a:solidFill>
                  <a:srgbClr val="C00000"/>
                </a:solidFill>
                <a:latin typeface="メイリオ" panose="020B0604030504040204" pitchFamily="50" charset="-128"/>
                <a:ea typeface="メイリオ" panose="020B0604030504040204" pitchFamily="50" charset="-128"/>
              </a:rPr>
              <a:t>単船による</a:t>
            </a:r>
            <a:r>
              <a:rPr kumimoji="1" lang="en-US" altLang="ja-JP" sz="1700" dirty="0">
                <a:solidFill>
                  <a:srgbClr val="C00000"/>
                </a:solidFill>
                <a:latin typeface="メイリオ" panose="020B0604030504040204" pitchFamily="50" charset="-128"/>
                <a:ea typeface="メイリオ" panose="020B0604030504040204" pitchFamily="50" charset="-128"/>
              </a:rPr>
              <a:t>1</a:t>
            </a:r>
            <a:r>
              <a:rPr kumimoji="1" lang="ja-JP" altLang="en-US" sz="1700" dirty="0">
                <a:solidFill>
                  <a:srgbClr val="C00000"/>
                </a:solidFill>
                <a:latin typeface="メイリオ" panose="020B0604030504040204" pitchFamily="50" charset="-128"/>
                <a:ea typeface="メイリオ" panose="020B0604030504040204" pitchFamily="50" charset="-128"/>
              </a:rPr>
              <a:t>そうまき漁法</a:t>
            </a:r>
            <a:r>
              <a:rPr kumimoji="1" lang="ja-JP" altLang="en-US" sz="1700" dirty="0">
                <a:solidFill>
                  <a:schemeClr val="tx1"/>
                </a:solidFill>
                <a:latin typeface="メイリオ" panose="020B0604030504040204" pitchFamily="50" charset="-128"/>
                <a:ea typeface="メイリオ" panose="020B0604030504040204" pitchFamily="50" charset="-128"/>
              </a:rPr>
              <a:t>で、漁船には投網に利用するレッコボートをはじめとした</a:t>
            </a:r>
            <a:r>
              <a:rPr kumimoji="1" lang="en-US" altLang="ja-JP" sz="1700" dirty="0">
                <a:solidFill>
                  <a:srgbClr val="C00000"/>
                </a:solidFill>
                <a:latin typeface="メイリオ" panose="020B0604030504040204" pitchFamily="50" charset="-128"/>
                <a:ea typeface="メイリオ" panose="020B0604030504040204" pitchFamily="50" charset="-128"/>
              </a:rPr>
              <a:t>3</a:t>
            </a:r>
            <a:r>
              <a:rPr kumimoji="1" lang="ja-JP" altLang="en-US" sz="1700" dirty="0">
                <a:solidFill>
                  <a:srgbClr val="C00000"/>
                </a:solidFill>
                <a:latin typeface="メイリオ" panose="020B0604030504040204" pitchFamily="50" charset="-128"/>
                <a:ea typeface="メイリオ" panose="020B0604030504040204" pitchFamily="50" charset="-128"/>
              </a:rPr>
              <a:t>～</a:t>
            </a:r>
            <a:r>
              <a:rPr kumimoji="1" lang="en-US" altLang="ja-JP" sz="1700" dirty="0">
                <a:solidFill>
                  <a:srgbClr val="C00000"/>
                </a:solidFill>
                <a:latin typeface="メイリオ" panose="020B0604030504040204" pitchFamily="50" charset="-128"/>
                <a:ea typeface="メイリオ" panose="020B0604030504040204" pitchFamily="50" charset="-128"/>
              </a:rPr>
              <a:t>4</a:t>
            </a:r>
            <a:r>
              <a:rPr kumimoji="1" lang="ja-JP" altLang="en-US" sz="1700" dirty="0">
                <a:solidFill>
                  <a:srgbClr val="C00000"/>
                </a:solidFill>
                <a:latin typeface="メイリオ" panose="020B0604030504040204" pitchFamily="50" charset="-128"/>
                <a:ea typeface="メイリオ" panose="020B0604030504040204" pitchFamily="50" charset="-128"/>
              </a:rPr>
              <a:t>隻の補助船が</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搭載</a:t>
            </a:r>
            <a:r>
              <a:rPr kumimoji="1" lang="ja-JP" altLang="en-US" sz="1700" dirty="0">
                <a:solidFill>
                  <a:schemeClr val="tx1"/>
                </a:solidFill>
                <a:latin typeface="メイリオ" panose="020B0604030504040204" pitchFamily="50" charset="-128"/>
                <a:ea typeface="メイリオ" panose="020B0604030504040204" pitchFamily="50" charset="-128"/>
              </a:rPr>
              <a:t>されている。魚群探索に用いられるヘリコプターを搭載した漁船もある。</a:t>
            </a:r>
          </a:p>
          <a:p>
            <a:r>
              <a:rPr kumimoji="1" lang="ja-JP" altLang="en-US" sz="1700" dirty="0">
                <a:solidFill>
                  <a:schemeClr val="tx1"/>
                </a:solidFill>
                <a:latin typeface="メイリオ" panose="020B0604030504040204" pitchFamily="50" charset="-128"/>
                <a:ea typeface="メイリオ" panose="020B0604030504040204" pitchFamily="50" charset="-128"/>
              </a:rPr>
              <a:t>・　対象資源（カツオ、キハダ）を発見すると、</a:t>
            </a:r>
            <a:r>
              <a:rPr kumimoji="1" lang="ja-JP" altLang="en-US" sz="1700" dirty="0">
                <a:solidFill>
                  <a:srgbClr val="C00000"/>
                </a:solidFill>
                <a:latin typeface="メイリオ" panose="020B0604030504040204" pitchFamily="50" charset="-128"/>
                <a:ea typeface="メイリオ" panose="020B0604030504040204" pitchFamily="50" charset="-128"/>
              </a:rPr>
              <a:t>網漁具の端部を取り付けたレッコボートを船尾</a:t>
            </a:r>
            <a:endParaRPr kumimoji="1" lang="en-US" altLang="ja-JP" sz="1700" dirty="0">
              <a:solidFill>
                <a:srgbClr val="C00000"/>
              </a:solidFill>
              <a:latin typeface="メイリオ" panose="020B0604030504040204" pitchFamily="50" charset="-128"/>
              <a:ea typeface="メイリオ" panose="020B0604030504040204" pitchFamily="50" charset="-128"/>
            </a:endParaRPr>
          </a:p>
          <a:p>
            <a:r>
              <a:rPr kumimoji="1" lang="ja-JP" altLang="en-US" sz="1700" dirty="0">
                <a:solidFill>
                  <a:srgbClr val="C00000"/>
                </a:solidFill>
                <a:latin typeface="メイリオ" panose="020B0604030504040204" pitchFamily="50" charset="-128"/>
                <a:ea typeface="メイリオ" panose="020B0604030504040204" pitchFamily="50" charset="-128"/>
              </a:rPr>
              <a:t>　から降ろし、投網を開始</a:t>
            </a:r>
            <a:r>
              <a:rPr kumimoji="1" lang="ja-JP" altLang="en-US" sz="1700" dirty="0">
                <a:solidFill>
                  <a:schemeClr val="tx1"/>
                </a:solidFill>
                <a:latin typeface="メイリオ" panose="020B0604030504040204" pitchFamily="50" charset="-128"/>
                <a:ea typeface="メイリオ" panose="020B0604030504040204" pitchFamily="50" charset="-128"/>
              </a:rPr>
              <a:t>する。投網は、漁船が対象資源を取り囲むように反時計周りに旋回し</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ながら行われ、投網後、網裾が対象資源の遊泳水深以上に沈降したことを確認して、網裾に取</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り付けられたパースリングに通したワイヤーを巻き上げて対象資源を包囲する。</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a:t>
            </a:r>
            <a:r>
              <a:rPr kumimoji="1" lang="en-US" altLang="ja-JP" sz="1700" dirty="0">
                <a:solidFill>
                  <a:schemeClr val="tx1"/>
                </a:solidFill>
                <a:latin typeface="メイリオ" panose="020B0604030504040204" pitchFamily="50" charset="-128"/>
                <a:ea typeface="メイリオ" panose="020B0604030504040204" pitchFamily="50" charset="-128"/>
              </a:rPr>
              <a:t>FADs</a:t>
            </a:r>
            <a:r>
              <a:rPr kumimoji="1" lang="ja-JP" altLang="en-US" sz="1700" dirty="0">
                <a:solidFill>
                  <a:schemeClr val="tx1"/>
                </a:solidFill>
                <a:latin typeface="メイリオ" panose="020B0604030504040204" pitchFamily="50" charset="-128"/>
                <a:ea typeface="メイリオ" panose="020B0604030504040204" pitchFamily="50" charset="-128"/>
              </a:rPr>
              <a:t>（</a:t>
            </a:r>
            <a:r>
              <a:rPr kumimoji="1" lang="en-US" altLang="ja-JP" sz="1700" dirty="0">
                <a:solidFill>
                  <a:schemeClr val="tx1"/>
                </a:solidFill>
                <a:latin typeface="メイリオ" panose="020B0604030504040204" pitchFamily="50" charset="-128"/>
                <a:ea typeface="メイリオ" panose="020B0604030504040204" pitchFamily="50" charset="-128"/>
              </a:rPr>
              <a:t>Fish Aggregating Devices</a:t>
            </a:r>
            <a:r>
              <a:rPr kumimoji="1" lang="ja-JP" altLang="en-US" sz="1700" dirty="0">
                <a:solidFill>
                  <a:schemeClr val="tx1"/>
                </a:solidFill>
                <a:latin typeface="メイリオ" panose="020B0604030504040204" pitchFamily="50" charset="-128"/>
                <a:ea typeface="メイリオ" panose="020B0604030504040204" pitchFamily="50" charset="-128"/>
              </a:rPr>
              <a:t>、浮漁礁・集魚装置）に集魚された魚群を対象に操業が</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行われることもある。</a:t>
            </a:r>
          </a:p>
          <a:p>
            <a:r>
              <a:rPr kumimoji="1" lang="ja-JP" altLang="en-US" sz="1700" dirty="0">
                <a:solidFill>
                  <a:schemeClr val="tx1"/>
                </a:solidFill>
                <a:latin typeface="メイリオ" panose="020B0604030504040204" pitchFamily="50" charset="-128"/>
                <a:ea typeface="メイリオ" panose="020B0604030504040204" pitchFamily="50" charset="-128"/>
              </a:rPr>
              <a:t>・　投網後、網漁具を揚網し、対象資源をタモですくって船内に取り込む。船内に取り込まれた</a:t>
            </a:r>
            <a:endParaRPr kumimoji="1" lang="en-US" altLang="ja-JP" sz="1700" dirty="0">
              <a:solidFill>
                <a:schemeClr val="tx1"/>
              </a:solidFill>
              <a:latin typeface="メイリオ" panose="020B0604030504040204" pitchFamily="50" charset="-128"/>
              <a:ea typeface="メイリオ" panose="020B0604030504040204" pitchFamily="50" charset="-128"/>
            </a:endParaRPr>
          </a:p>
          <a:p>
            <a:r>
              <a:rPr kumimoji="1" lang="ja-JP" altLang="en-US" sz="1700" dirty="0">
                <a:solidFill>
                  <a:schemeClr val="tx1"/>
                </a:solidFill>
                <a:latin typeface="メイリオ" panose="020B0604030504040204" pitchFamily="50" charset="-128"/>
                <a:ea typeface="メイリオ" panose="020B0604030504040204" pitchFamily="50" charset="-128"/>
              </a:rPr>
              <a:t>　対象資源はブライン凍結され、冷凍保蔵される。</a:t>
            </a:r>
          </a:p>
        </p:txBody>
      </p:sp>
    </p:spTree>
    <p:extLst>
      <p:ext uri="{BB962C8B-B14F-4D97-AF65-F5344CB8AC3E}">
        <p14:creationId xmlns:p14="http://schemas.microsoft.com/office/powerpoint/2010/main" val="223248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C117-6F32-0710-5B47-3EBB3A6F130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5F0B7C8-6C1E-4AA3-657D-0C30ED496B8A}"/>
              </a:ext>
            </a:extLst>
          </p:cNvPr>
          <p:cNvSpPr>
            <a:spLocks noGrp="1"/>
          </p:cNvSpPr>
          <p:nvPr>
            <p:ph type="sldNum" sz="quarter" idx="12"/>
          </p:nvPr>
        </p:nvSpPr>
        <p:spPr/>
        <p:txBody>
          <a:bodyPr/>
          <a:lstStyle/>
          <a:p>
            <a:fld id="{E19FEFA5-F69B-4463-85F3-6BA87B34B307}" type="slidenum">
              <a:rPr kumimoji="1" lang="ja-JP" altLang="en-US" smtClean="0"/>
              <a:pPr/>
              <a:t>16</a:t>
            </a:fld>
            <a:endParaRPr kumimoji="1" lang="ja-JP" altLang="en-US"/>
          </a:p>
        </p:txBody>
      </p:sp>
      <p:sp>
        <p:nvSpPr>
          <p:cNvPr id="9" name="テキスト ボックス 8">
            <a:extLst>
              <a:ext uri="{FF2B5EF4-FFF2-40B4-BE49-F238E27FC236}">
                <a16:creationId xmlns:a16="http://schemas.microsoft.com/office/drawing/2014/main" id="{1FA50110-9766-F3B8-1F40-472A7FBE2760}"/>
              </a:ext>
            </a:extLst>
          </p:cNvPr>
          <p:cNvSpPr txBox="1"/>
          <p:nvPr/>
        </p:nvSpPr>
        <p:spPr>
          <a:xfrm>
            <a:off x="111119" y="173378"/>
            <a:ext cx="4706687" cy="369332"/>
          </a:xfrm>
          <a:prstGeom prst="rect">
            <a:avLst/>
          </a:prstGeom>
          <a:solidFill>
            <a:schemeClr val="bg1"/>
          </a:solidFill>
        </p:spPr>
        <p:txBody>
          <a:bodyPr wrap="square">
            <a:spAutoFit/>
          </a:bodyPr>
          <a:lstStyle/>
          <a:p>
            <a:pPr indent="152400" algn="just"/>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大中型まき網（船団操業） </a:t>
            </a:r>
            <a: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t>操業概念図</a:t>
            </a:r>
            <a:endParaRPr lang="ja-JP" alt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 name="図 1">
            <a:extLst>
              <a:ext uri="{FF2B5EF4-FFF2-40B4-BE49-F238E27FC236}">
                <a16:creationId xmlns:a16="http://schemas.microsoft.com/office/drawing/2014/main" id="{E20C4252-57EC-361F-1572-C3A0ABFC9E2C}"/>
              </a:ext>
            </a:extLst>
          </p:cNvPr>
          <p:cNvPicPr>
            <a:picLocks noChangeAspect="1"/>
          </p:cNvPicPr>
          <p:nvPr/>
        </p:nvPicPr>
        <p:blipFill rotWithShape="1">
          <a:blip r:embed="rId2"/>
          <a:srcRect l="23594" t="35085" r="24366" b="14936"/>
          <a:stretch/>
        </p:blipFill>
        <p:spPr bwMode="auto">
          <a:xfrm>
            <a:off x="71134" y="973574"/>
            <a:ext cx="9763731" cy="5274828"/>
          </a:xfrm>
          <a:prstGeom prst="rect">
            <a:avLst/>
          </a:prstGeom>
          <a:ln>
            <a:noFill/>
          </a:ln>
          <a:extLst>
            <a:ext uri="{53640926-AAD7-44D8-BBD7-CCE9431645EC}">
              <a14:shadowObscured xmlns:a14="http://schemas.microsoft.com/office/drawing/2010/main"/>
            </a:ext>
          </a:extLst>
        </p:spPr>
      </p:pic>
      <p:sp>
        <p:nvSpPr>
          <p:cNvPr id="5" name="テキスト ボックス 4">
            <a:extLst>
              <a:ext uri="{FF2B5EF4-FFF2-40B4-BE49-F238E27FC236}">
                <a16:creationId xmlns:a16="http://schemas.microsoft.com/office/drawing/2014/main" id="{572D35FD-5F2B-FF89-B4A3-8A82F47CD9A9}"/>
              </a:ext>
            </a:extLst>
          </p:cNvPr>
          <p:cNvSpPr txBox="1"/>
          <p:nvPr/>
        </p:nvSpPr>
        <p:spPr>
          <a:xfrm>
            <a:off x="6204156" y="6510880"/>
            <a:ext cx="3942734" cy="246221"/>
          </a:xfrm>
          <a:prstGeom prst="rect">
            <a:avLst/>
          </a:prstGeom>
          <a:noFill/>
        </p:spPr>
        <p:txBody>
          <a:bodyPr wrap="square">
            <a:spAutoFit/>
          </a:bodyPr>
          <a:lstStyle/>
          <a:p>
            <a:r>
              <a:rPr lang="ja-JP" altLang="ja-JP" sz="1000" dirty="0">
                <a:effectLst/>
                <a:ea typeface="メイリオ" panose="020B0604030504040204" pitchFamily="50" charset="-128"/>
                <a:cs typeface="Times New Roman" panose="02020603050405020304" pitchFamily="18" charset="0"/>
              </a:rPr>
              <a:t>出典：（一社）全国まき網漁業協会ホームページ</a:t>
            </a:r>
            <a:endParaRPr lang="ja-JP" altLang="en-US" sz="1000" dirty="0"/>
          </a:p>
        </p:txBody>
      </p:sp>
    </p:spTree>
    <p:extLst>
      <p:ext uri="{BB962C8B-B14F-4D97-AF65-F5344CB8AC3E}">
        <p14:creationId xmlns:p14="http://schemas.microsoft.com/office/powerpoint/2010/main" val="55684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B4D6-791E-A884-FEED-4FF77558D709}"/>
            </a:ext>
          </a:extLst>
        </p:cNvPr>
        <p:cNvGrpSpPr/>
        <p:nvPr/>
      </p:nvGrpSpPr>
      <p:grpSpPr>
        <a:xfrm>
          <a:off x="0" y="0"/>
          <a:ext cx="0" cy="0"/>
          <a:chOff x="0" y="0"/>
          <a:chExt cx="0" cy="0"/>
        </a:xfrm>
      </p:grpSpPr>
      <p:pic>
        <p:nvPicPr>
          <p:cNvPr id="2" name="図 1" descr="ダイアグラム が含まれている画像&#10;&#10;AI 生成コンテンツは誤りを含む可能性があります。">
            <a:extLst>
              <a:ext uri="{FF2B5EF4-FFF2-40B4-BE49-F238E27FC236}">
                <a16:creationId xmlns:a16="http://schemas.microsoft.com/office/drawing/2014/main" id="{93F032BA-B4D8-F389-3E34-F3404015297A}"/>
              </a:ext>
            </a:extLst>
          </p:cNvPr>
          <p:cNvPicPr>
            <a:picLocks noChangeAspect="1"/>
          </p:cNvPicPr>
          <p:nvPr/>
        </p:nvPicPr>
        <p:blipFill>
          <a:blip r:embed="rId2"/>
          <a:stretch>
            <a:fillRect/>
          </a:stretch>
        </p:blipFill>
        <p:spPr>
          <a:xfrm>
            <a:off x="506150" y="403298"/>
            <a:ext cx="8168354" cy="3774374"/>
          </a:xfrm>
          <a:prstGeom prst="rect">
            <a:avLst/>
          </a:prstGeom>
        </p:spPr>
      </p:pic>
      <p:sp>
        <p:nvSpPr>
          <p:cNvPr id="4" name="スライド番号プレースホルダー 3">
            <a:extLst>
              <a:ext uri="{FF2B5EF4-FFF2-40B4-BE49-F238E27FC236}">
                <a16:creationId xmlns:a16="http://schemas.microsoft.com/office/drawing/2014/main" id="{E0A7D4A5-425C-3F7E-43B4-937760E41467}"/>
              </a:ext>
            </a:extLst>
          </p:cNvPr>
          <p:cNvSpPr>
            <a:spLocks noGrp="1"/>
          </p:cNvSpPr>
          <p:nvPr>
            <p:ph type="sldNum" sz="quarter" idx="12"/>
          </p:nvPr>
        </p:nvSpPr>
        <p:spPr/>
        <p:txBody>
          <a:bodyPr/>
          <a:lstStyle/>
          <a:p>
            <a:fld id="{E19FEFA5-F69B-4463-85F3-6BA87B34B307}" type="slidenum">
              <a:rPr kumimoji="1" lang="ja-JP" altLang="en-US" smtClean="0"/>
              <a:pPr/>
              <a:t>17</a:t>
            </a:fld>
            <a:endParaRPr kumimoji="1" lang="ja-JP" altLang="en-US"/>
          </a:p>
        </p:txBody>
      </p:sp>
      <p:sp>
        <p:nvSpPr>
          <p:cNvPr id="9" name="テキスト ボックス 8">
            <a:extLst>
              <a:ext uri="{FF2B5EF4-FFF2-40B4-BE49-F238E27FC236}">
                <a16:creationId xmlns:a16="http://schemas.microsoft.com/office/drawing/2014/main" id="{683EF045-3BCF-410F-F403-DADABBCCAEE6}"/>
              </a:ext>
            </a:extLst>
          </p:cNvPr>
          <p:cNvSpPr txBox="1"/>
          <p:nvPr/>
        </p:nvSpPr>
        <p:spPr>
          <a:xfrm>
            <a:off x="108153" y="34057"/>
            <a:ext cx="5978013"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大中型まき網（海外まき網）</a:t>
            </a:r>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操業概念図</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6" name="図 5" descr="海の上を飛んでいる飛行機&#10;&#10;AI 生成コンテンツは誤りを含む可能性があります。">
            <a:extLst>
              <a:ext uri="{FF2B5EF4-FFF2-40B4-BE49-F238E27FC236}">
                <a16:creationId xmlns:a16="http://schemas.microsoft.com/office/drawing/2014/main" id="{D8BB8A48-7480-2EC4-120F-CF91A9734478}"/>
              </a:ext>
            </a:extLst>
          </p:cNvPr>
          <p:cNvPicPr>
            <a:picLocks noChangeAspect="1"/>
          </p:cNvPicPr>
          <p:nvPr/>
        </p:nvPicPr>
        <p:blipFill rotWithShape="1">
          <a:blip r:embed="rId3"/>
          <a:srcRect b="13724"/>
          <a:stretch>
            <a:fillRect/>
          </a:stretch>
        </p:blipFill>
        <p:spPr bwMode="auto">
          <a:xfrm>
            <a:off x="3639016" y="4362247"/>
            <a:ext cx="3741319" cy="2359230"/>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2DB8601-6348-29F5-33C4-1E5101450A73}"/>
              </a:ext>
            </a:extLst>
          </p:cNvPr>
          <p:cNvSpPr txBox="1"/>
          <p:nvPr/>
        </p:nvSpPr>
        <p:spPr>
          <a:xfrm>
            <a:off x="108154" y="4177672"/>
            <a:ext cx="5978013"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海外まき網漁船の操業の様子 </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708979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1C507-B08F-B31B-88CE-377711A6AA2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B2F7BF6-6762-FDB0-69F4-D516E16221EC}"/>
              </a:ext>
            </a:extLst>
          </p:cNvPr>
          <p:cNvSpPr>
            <a:spLocks noGrp="1"/>
          </p:cNvSpPr>
          <p:nvPr>
            <p:ph type="sldNum" sz="quarter" idx="12"/>
          </p:nvPr>
        </p:nvSpPr>
        <p:spPr/>
        <p:txBody>
          <a:bodyPr/>
          <a:lstStyle/>
          <a:p>
            <a:fld id="{E19FEFA5-F69B-4463-85F3-6BA87B34B307}" type="slidenum">
              <a:rPr kumimoji="1" lang="ja-JP" altLang="en-US" smtClean="0"/>
              <a:pPr/>
              <a:t>18</a:t>
            </a:fld>
            <a:endParaRPr kumimoji="1" lang="ja-JP" altLang="en-US"/>
          </a:p>
        </p:txBody>
      </p:sp>
      <p:sp>
        <p:nvSpPr>
          <p:cNvPr id="2" name="正方形/長方形 1">
            <a:extLst>
              <a:ext uri="{FF2B5EF4-FFF2-40B4-BE49-F238E27FC236}">
                <a16:creationId xmlns:a16="http://schemas.microsoft.com/office/drawing/2014/main" id="{AE7A4DE0-2DF5-75F8-1D5B-691F850DDD4C}"/>
              </a:ext>
            </a:extLst>
          </p:cNvPr>
          <p:cNvSpPr/>
          <p:nvPr/>
        </p:nvSpPr>
        <p:spPr>
          <a:xfrm>
            <a:off x="152822" y="136523"/>
            <a:ext cx="9679436" cy="169227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highlight>
                  <a:srgbClr val="FFFF00"/>
                </a:highlight>
                <a:latin typeface="+mj-ea"/>
                <a:ea typeface="+mj-ea"/>
              </a:rPr>
              <a:t>【</a:t>
            </a:r>
            <a:r>
              <a:rPr kumimoji="1" lang="ja-JP" altLang="en-US" sz="1600" dirty="0">
                <a:solidFill>
                  <a:schemeClr val="tx1"/>
                </a:solidFill>
                <a:highlight>
                  <a:srgbClr val="FFFF00"/>
                </a:highlight>
                <a:latin typeface="+mj-ea"/>
                <a:ea typeface="+mj-ea"/>
              </a:rPr>
              <a:t>漁船・漁具の構造</a:t>
            </a:r>
            <a:r>
              <a:rPr kumimoji="1" lang="en-US" altLang="ja-JP" sz="1600" dirty="0">
                <a:solidFill>
                  <a:schemeClr val="tx1"/>
                </a:solidFill>
                <a:highlight>
                  <a:srgbClr val="FFFF00"/>
                </a:highlight>
                <a:latin typeface="+mj-ea"/>
                <a:ea typeface="+mj-ea"/>
              </a:rPr>
              <a:t>】</a:t>
            </a:r>
          </a:p>
          <a:p>
            <a:r>
              <a:rPr kumimoji="1" lang="ja-JP" altLang="en-US" sz="1600" dirty="0">
                <a:solidFill>
                  <a:schemeClr val="tx1"/>
                </a:solidFill>
                <a:latin typeface="+mj-ea"/>
                <a:ea typeface="+mj-ea"/>
              </a:rPr>
              <a:t>・　網船の後部は網を置くスペースがある。また、</a:t>
            </a:r>
            <a:r>
              <a:rPr kumimoji="1" lang="ja-JP" altLang="en-US" sz="1600" dirty="0">
                <a:solidFill>
                  <a:srgbClr val="C00000"/>
                </a:solidFill>
                <a:latin typeface="+mj-ea"/>
                <a:ea typeface="+mj-ea"/>
              </a:rPr>
              <a:t>網を巻き上げるネットホーラ</a:t>
            </a:r>
            <a:r>
              <a:rPr kumimoji="1" lang="ja-JP" altLang="en-US" sz="1600" dirty="0">
                <a:solidFill>
                  <a:schemeClr val="tx1"/>
                </a:solidFill>
                <a:latin typeface="+mj-ea"/>
                <a:ea typeface="+mj-ea"/>
              </a:rPr>
              <a:t>、</a:t>
            </a:r>
            <a:r>
              <a:rPr kumimoji="1" lang="ja-JP" altLang="en-US" sz="1600" dirty="0">
                <a:solidFill>
                  <a:srgbClr val="C00000"/>
                </a:solidFill>
                <a:latin typeface="+mj-ea"/>
                <a:ea typeface="+mj-ea"/>
              </a:rPr>
              <a:t>網をさばくパワーブロック</a:t>
            </a:r>
            <a:r>
              <a:rPr kumimoji="1" lang="ja-JP" altLang="en-US" sz="1600" dirty="0">
                <a:solidFill>
                  <a:schemeClr val="tx1"/>
                </a:solidFill>
                <a:latin typeface="+mj-ea"/>
                <a:ea typeface="+mj-ea"/>
              </a:rPr>
              <a:t>、</a:t>
            </a:r>
            <a:r>
              <a:rPr kumimoji="1" lang="ja-JP" altLang="en-US" sz="1600" dirty="0">
                <a:solidFill>
                  <a:srgbClr val="C00000"/>
                </a:solidFill>
                <a:latin typeface="+mj-ea"/>
                <a:ea typeface="+mj-ea"/>
              </a:rPr>
              <a:t>デッキクレーンなどの機器を装備</a:t>
            </a:r>
            <a:r>
              <a:rPr kumimoji="1" lang="ja-JP" altLang="en-US" sz="1600" dirty="0">
                <a:solidFill>
                  <a:schemeClr val="tx1"/>
                </a:solidFill>
                <a:latin typeface="+mj-ea"/>
                <a:ea typeface="+mj-ea"/>
              </a:rPr>
              <a:t>している。</a:t>
            </a:r>
          </a:p>
          <a:p>
            <a:r>
              <a:rPr kumimoji="1" lang="ja-JP" altLang="en-US" sz="1600" dirty="0">
                <a:solidFill>
                  <a:schemeClr val="tx1"/>
                </a:solidFill>
                <a:latin typeface="+mj-ea"/>
                <a:ea typeface="+mj-ea"/>
              </a:rPr>
              <a:t>・　</a:t>
            </a:r>
            <a:r>
              <a:rPr kumimoji="1" lang="ja-JP" altLang="en-US" sz="1600" dirty="0">
                <a:solidFill>
                  <a:srgbClr val="C00000"/>
                </a:solidFill>
                <a:latin typeface="+mj-ea"/>
                <a:ea typeface="+mj-ea"/>
              </a:rPr>
              <a:t>海外まき網では網を巻くためのレッコボートを搭載</a:t>
            </a:r>
            <a:r>
              <a:rPr kumimoji="1" lang="ja-JP" altLang="en-US" sz="1600" dirty="0">
                <a:solidFill>
                  <a:schemeClr val="tx1"/>
                </a:solidFill>
                <a:latin typeface="+mj-ea"/>
                <a:ea typeface="+mj-ea"/>
              </a:rPr>
              <a:t>している。また、ヘリコプターを搭載している漁船もある。</a:t>
            </a:r>
          </a:p>
          <a:p>
            <a:r>
              <a:rPr kumimoji="1" lang="ja-JP" altLang="en-US" sz="1600" dirty="0">
                <a:solidFill>
                  <a:schemeClr val="tx1"/>
                </a:solidFill>
                <a:latin typeface="+mj-ea"/>
                <a:ea typeface="+mj-ea"/>
              </a:rPr>
              <a:t>・　網の大きさは対象魚種、漁場状況で異なりますが、１そうまきでは</a:t>
            </a:r>
            <a:r>
              <a:rPr kumimoji="1" lang="en-US" altLang="ja-JP" sz="1600" dirty="0">
                <a:solidFill>
                  <a:schemeClr val="tx1"/>
                </a:solidFill>
                <a:latin typeface="+mj-ea"/>
                <a:ea typeface="+mj-ea"/>
              </a:rPr>
              <a:t>1,600〜1,800m</a:t>
            </a:r>
            <a:r>
              <a:rPr kumimoji="1" lang="ja-JP" altLang="en-US" sz="1600" dirty="0">
                <a:solidFill>
                  <a:schemeClr val="tx1"/>
                </a:solidFill>
                <a:latin typeface="+mj-ea"/>
                <a:ea typeface="+mj-ea"/>
              </a:rPr>
              <a:t>程度、２そうまきでは長さが </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a:t>
            </a:r>
            <a:r>
              <a:rPr kumimoji="1" lang="en-US" altLang="ja-JP" sz="1600" dirty="0">
                <a:solidFill>
                  <a:schemeClr val="tx1"/>
                </a:solidFill>
                <a:latin typeface="+mj-ea"/>
                <a:ea typeface="+mj-ea"/>
              </a:rPr>
              <a:t>1,000m</a:t>
            </a:r>
            <a:r>
              <a:rPr kumimoji="1" lang="ja-JP" altLang="en-US" sz="1600" dirty="0">
                <a:solidFill>
                  <a:schemeClr val="tx1"/>
                </a:solidFill>
                <a:latin typeface="+mj-ea"/>
                <a:ea typeface="+mj-ea"/>
              </a:rPr>
              <a:t>程度。深さはいずれも</a:t>
            </a:r>
            <a:r>
              <a:rPr kumimoji="1" lang="en-US" altLang="ja-JP" sz="1600" dirty="0">
                <a:solidFill>
                  <a:schemeClr val="tx1"/>
                </a:solidFill>
                <a:latin typeface="+mj-ea"/>
                <a:ea typeface="+mj-ea"/>
              </a:rPr>
              <a:t>100〜250m</a:t>
            </a:r>
            <a:r>
              <a:rPr kumimoji="1" lang="ja-JP" altLang="en-US" sz="1600" dirty="0">
                <a:solidFill>
                  <a:schemeClr val="tx1"/>
                </a:solidFill>
                <a:latin typeface="+mj-ea"/>
                <a:ea typeface="+mj-ea"/>
              </a:rPr>
              <a:t>程度。</a:t>
            </a:r>
          </a:p>
        </p:txBody>
      </p:sp>
      <p:sp>
        <p:nvSpPr>
          <p:cNvPr id="8" name="テキスト ボックス 7">
            <a:extLst>
              <a:ext uri="{FF2B5EF4-FFF2-40B4-BE49-F238E27FC236}">
                <a16:creationId xmlns:a16="http://schemas.microsoft.com/office/drawing/2014/main" id="{D43711C6-84BF-467E-67B3-67765E3122F7}"/>
              </a:ext>
            </a:extLst>
          </p:cNvPr>
          <p:cNvSpPr txBox="1"/>
          <p:nvPr/>
        </p:nvSpPr>
        <p:spPr>
          <a:xfrm>
            <a:off x="152822" y="1838041"/>
            <a:ext cx="4955458" cy="369332"/>
          </a:xfrm>
          <a:prstGeom prst="rect">
            <a:avLst/>
          </a:prstGeom>
          <a:noFill/>
        </p:spPr>
        <p:txBody>
          <a:bodyPr wrap="square">
            <a:spAutoFit/>
          </a:bodyPr>
          <a:lstStyle/>
          <a:p>
            <a:r>
              <a:rPr lang="ja-JP" altLang="en-US" dirty="0"/>
              <a:t>〇１そうまき網漁船図面</a:t>
            </a:r>
          </a:p>
        </p:txBody>
      </p:sp>
      <p:sp>
        <p:nvSpPr>
          <p:cNvPr id="9" name="テキスト ボックス 8">
            <a:extLst>
              <a:ext uri="{FF2B5EF4-FFF2-40B4-BE49-F238E27FC236}">
                <a16:creationId xmlns:a16="http://schemas.microsoft.com/office/drawing/2014/main" id="{31C5DA9D-0F80-4C46-081D-32C4A41A968E}"/>
              </a:ext>
            </a:extLst>
          </p:cNvPr>
          <p:cNvSpPr txBox="1"/>
          <p:nvPr/>
        </p:nvSpPr>
        <p:spPr>
          <a:xfrm>
            <a:off x="7942620" y="6243488"/>
            <a:ext cx="2076451" cy="553998"/>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a:t>
            </a:r>
            <a:endParaRPr lang="en-US" altLang="zh-TW" sz="1000" dirty="0">
              <a:latin typeface="メイリオ" panose="020B0604030504040204" pitchFamily="50" charset="-128"/>
              <a:ea typeface="メイリオ" panose="020B0604030504040204" pitchFamily="50" charset="-128"/>
            </a:endParaRPr>
          </a:p>
          <a:p>
            <a:r>
              <a:rPr lang="zh-TW" altLang="en-US" sz="1000" dirty="0">
                <a:latin typeface="メイリオ" panose="020B0604030504040204" pitchFamily="50" charset="-128"/>
                <a:ea typeface="メイリオ" panose="020B0604030504040204" pitchFamily="50" charset="-128"/>
              </a:rPr>
              <a:t>「日本漁船図集（四訂版）」</a:t>
            </a:r>
            <a:endParaRPr lang="en-US" altLang="zh-TW" sz="1000" dirty="0">
              <a:latin typeface="メイリオ" panose="020B0604030504040204" pitchFamily="50" charset="-128"/>
              <a:ea typeface="メイリオ" panose="020B0604030504040204" pitchFamily="50" charset="-128"/>
            </a:endParaRPr>
          </a:p>
          <a:p>
            <a:r>
              <a:rPr lang="zh-TW" altLang="en-US" sz="1000" dirty="0">
                <a:latin typeface="メイリオ" panose="020B0604030504040204" pitchFamily="50" charset="-128"/>
                <a:ea typeface="メイリオ" panose="020B0604030504040204" pitchFamily="50" charset="-128"/>
              </a:rPr>
              <a:t> 津谷俊人 著</a:t>
            </a:r>
            <a:endParaRPr lang="ja-JP" altLang="en-US" sz="1000" dirty="0">
              <a:latin typeface="メイリオ" panose="020B0604030504040204" pitchFamily="50" charset="-128"/>
              <a:ea typeface="メイリオ" panose="020B0604030504040204" pitchFamily="50" charset="-128"/>
            </a:endParaRPr>
          </a:p>
        </p:txBody>
      </p:sp>
      <p:pic>
        <p:nvPicPr>
          <p:cNvPr id="3" name="図 2" descr="ダイアグラム, 設計図&#10;&#10;AI によって生成されたコンテンツは間違っている可能性があります。">
            <a:extLst>
              <a:ext uri="{FF2B5EF4-FFF2-40B4-BE49-F238E27FC236}">
                <a16:creationId xmlns:a16="http://schemas.microsoft.com/office/drawing/2014/main" id="{9A0F865C-D5D5-E718-742F-391BCBEBC63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314"/>
          <a:stretch>
            <a:fillRect/>
          </a:stretch>
        </p:blipFill>
        <p:spPr bwMode="auto">
          <a:xfrm>
            <a:off x="569810" y="2133283"/>
            <a:ext cx="7372810" cy="46642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452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561000" y="135682"/>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講習の内容</a:t>
            </a:r>
          </a:p>
        </p:txBody>
      </p:sp>
      <p:cxnSp>
        <p:nvCxnSpPr>
          <p:cNvPr id="3" name="直線コネクタ 2">
            <a:extLst>
              <a:ext uri="{FF2B5EF4-FFF2-40B4-BE49-F238E27FC236}">
                <a16:creationId xmlns:a16="http://schemas.microsoft.com/office/drawing/2014/main" id="{CD167F2A-5C91-A97F-12A8-CE0383CCFDA9}"/>
              </a:ext>
            </a:extLst>
          </p:cNvPr>
          <p:cNvCxnSpPr>
            <a:cxnSpLocks/>
          </p:cNvCxnSpPr>
          <p:nvPr/>
        </p:nvCxnSpPr>
        <p:spPr>
          <a:xfrm>
            <a:off x="381000" y="727075"/>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152C097-F15C-37BB-0087-D095B4F6269E}"/>
              </a:ext>
            </a:extLst>
          </p:cNvPr>
          <p:cNvSpPr/>
          <p:nvPr/>
        </p:nvSpPr>
        <p:spPr>
          <a:xfrm>
            <a:off x="116839" y="1485256"/>
            <a:ext cx="9144000" cy="3416320"/>
          </a:xfrm>
          <a:prstGeom prst="rect">
            <a:avLst/>
          </a:prstGeom>
        </p:spPr>
        <p:txBody>
          <a:bodyPr wrap="square">
            <a:spAutoFit/>
          </a:bodyPr>
          <a:lstStyle/>
          <a:p>
            <a:pPr algn="just" defTabSz="914400">
              <a:defRPr/>
            </a:pPr>
            <a:r>
              <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rPr>
              <a:t>（１）我が国の漁業</a:t>
            </a:r>
            <a:endPar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endParaRPr>
          </a:p>
          <a:p>
            <a:pPr algn="just" defTabSz="914400">
              <a:defRPr/>
            </a:pP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a:p>
            <a:pPr algn="just" defTabSz="914400">
              <a:defRPr/>
            </a:pPr>
            <a:r>
              <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rPr>
              <a:t>（２）主要な漁船漁業</a:t>
            </a:r>
            <a:endPar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endParaRPr>
          </a:p>
          <a:p>
            <a:pPr algn="just" defTabSz="914400">
              <a:defRPr/>
            </a:pP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a:p>
            <a:pPr algn="just" defTabSz="914400">
              <a:defRPr/>
            </a:pPr>
            <a:r>
              <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rPr>
              <a:t>（３）漁業をめぐる国際環境</a:t>
            </a:r>
          </a:p>
          <a:p>
            <a:pPr algn="just" defTabSz="914400">
              <a:defRPr/>
            </a:pP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233693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D4737F4-3474-98A6-66B8-8B48BC9D20F9}"/>
              </a:ext>
            </a:extLst>
          </p:cNvPr>
          <p:cNvSpPr>
            <a:spLocks noGrp="1"/>
          </p:cNvSpPr>
          <p:nvPr>
            <p:ph type="sldNum" sz="quarter" idx="12"/>
          </p:nvPr>
        </p:nvSpPr>
        <p:spPr/>
        <p:txBody>
          <a:bodyPr/>
          <a:lstStyle/>
          <a:p>
            <a:fld id="{E19FEFA5-F69B-4463-85F3-6BA87B34B307}" type="slidenum">
              <a:rPr kumimoji="1" lang="ja-JP" altLang="en-US" smtClean="0"/>
              <a:pPr/>
              <a:t>19</a:t>
            </a:fld>
            <a:endParaRPr kumimoji="1" lang="ja-JP" altLang="en-US"/>
          </a:p>
        </p:txBody>
      </p:sp>
      <p:pic>
        <p:nvPicPr>
          <p:cNvPr id="4" name="図 3" descr="ダイアグラム, 設計図, 概略図&#10;&#10;AI 生成コンテンツは誤りを含む可能性があります。">
            <a:extLst>
              <a:ext uri="{FF2B5EF4-FFF2-40B4-BE49-F238E27FC236}">
                <a16:creationId xmlns:a16="http://schemas.microsoft.com/office/drawing/2014/main" id="{D894E401-A065-EE53-FF8D-0793800566C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490" t="17167" r="10695" b="11941"/>
          <a:stretch>
            <a:fillRect/>
          </a:stretch>
        </p:blipFill>
        <p:spPr bwMode="auto">
          <a:xfrm>
            <a:off x="370735" y="471347"/>
            <a:ext cx="9164529" cy="6213933"/>
          </a:xfrm>
          <a:prstGeom prst="rect">
            <a:avLst/>
          </a:prstGeom>
          <a:ln>
            <a:noFill/>
          </a:ln>
          <a:extLst>
            <a:ext uri="{53640926-AAD7-44D8-BBD7-CCE9431645EC}">
              <a14:shadowObscured xmlns:a14="http://schemas.microsoft.com/office/drawing/2010/main"/>
            </a:ext>
          </a:extLst>
        </p:spPr>
      </p:pic>
      <p:sp>
        <p:nvSpPr>
          <p:cNvPr id="5" name="テキスト ボックス 4">
            <a:extLst>
              <a:ext uri="{FF2B5EF4-FFF2-40B4-BE49-F238E27FC236}">
                <a16:creationId xmlns:a16="http://schemas.microsoft.com/office/drawing/2014/main" id="{B0A64266-CE9F-014A-C1AB-B49814221002}"/>
              </a:ext>
            </a:extLst>
          </p:cNvPr>
          <p:cNvSpPr txBox="1"/>
          <p:nvPr/>
        </p:nvSpPr>
        <p:spPr>
          <a:xfrm>
            <a:off x="295062" y="286681"/>
            <a:ext cx="4955458" cy="369332"/>
          </a:xfrm>
          <a:prstGeom prst="rect">
            <a:avLst/>
          </a:prstGeom>
          <a:noFill/>
        </p:spPr>
        <p:txBody>
          <a:bodyPr wrap="square">
            <a:spAutoFit/>
          </a:bodyPr>
          <a:lstStyle/>
          <a:p>
            <a:r>
              <a:rPr lang="ja-JP" altLang="en-US" dirty="0">
                <a:latin typeface="+mn-ea"/>
              </a:rPr>
              <a:t>〇 </a:t>
            </a:r>
            <a:r>
              <a:rPr lang="en-US" altLang="ja-JP" dirty="0">
                <a:latin typeface="+mn-ea"/>
              </a:rPr>
              <a:t>135</a:t>
            </a:r>
            <a:r>
              <a:rPr lang="ja-JP" altLang="en-US" dirty="0">
                <a:latin typeface="+mn-ea"/>
              </a:rPr>
              <a:t>トン型まき網漁船図面</a:t>
            </a:r>
          </a:p>
        </p:txBody>
      </p:sp>
    </p:spTree>
    <p:extLst>
      <p:ext uri="{BB962C8B-B14F-4D97-AF65-F5344CB8AC3E}">
        <p14:creationId xmlns:p14="http://schemas.microsoft.com/office/powerpoint/2010/main" val="15752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738B2A-709C-BE26-7C95-9A1733026244}"/>
              </a:ext>
            </a:extLst>
          </p:cNvPr>
          <p:cNvSpPr>
            <a:spLocks noGrp="1"/>
          </p:cNvSpPr>
          <p:nvPr>
            <p:ph type="sldNum" sz="quarter" idx="12"/>
          </p:nvPr>
        </p:nvSpPr>
        <p:spPr/>
        <p:txBody>
          <a:bodyPr/>
          <a:lstStyle/>
          <a:p>
            <a:fld id="{E19FEFA5-F69B-4463-85F3-6BA87B34B307}" type="slidenum">
              <a:rPr kumimoji="1" lang="ja-JP" altLang="en-US" smtClean="0"/>
              <a:pPr/>
              <a:t>20</a:t>
            </a:fld>
            <a:endParaRPr kumimoji="1" lang="ja-JP" altLang="en-US"/>
          </a:p>
        </p:txBody>
      </p:sp>
      <p:pic>
        <p:nvPicPr>
          <p:cNvPr id="4" name="図 3" descr="船の絵&#10;&#10;AI 生成コンテンツは誤りを含む可能性があります。">
            <a:extLst>
              <a:ext uri="{FF2B5EF4-FFF2-40B4-BE49-F238E27FC236}">
                <a16:creationId xmlns:a16="http://schemas.microsoft.com/office/drawing/2014/main" id="{5EAD2932-DF58-81D4-EA39-92352095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8" y="373627"/>
            <a:ext cx="9344972" cy="6332776"/>
          </a:xfrm>
          <a:prstGeom prst="rect">
            <a:avLst/>
          </a:prstGeom>
        </p:spPr>
      </p:pic>
      <p:sp>
        <p:nvSpPr>
          <p:cNvPr id="6" name="テキスト ボックス 5">
            <a:extLst>
              <a:ext uri="{FF2B5EF4-FFF2-40B4-BE49-F238E27FC236}">
                <a16:creationId xmlns:a16="http://schemas.microsoft.com/office/drawing/2014/main" id="{7EF64DF3-8FD9-82CC-135B-4BBD951E34E4}"/>
              </a:ext>
            </a:extLst>
          </p:cNvPr>
          <p:cNvSpPr txBox="1"/>
          <p:nvPr/>
        </p:nvSpPr>
        <p:spPr>
          <a:xfrm>
            <a:off x="170738" y="373627"/>
            <a:ext cx="4955458" cy="369332"/>
          </a:xfrm>
          <a:prstGeom prst="rect">
            <a:avLst/>
          </a:prstGeom>
          <a:noFill/>
        </p:spPr>
        <p:txBody>
          <a:bodyPr wrap="square">
            <a:spAutoFit/>
          </a:bodyPr>
          <a:lstStyle/>
          <a:p>
            <a:r>
              <a:rPr lang="ja-JP" altLang="en-US" dirty="0"/>
              <a:t>〇１９９トン型まき網漁船図面</a:t>
            </a:r>
          </a:p>
        </p:txBody>
      </p:sp>
      <p:sp>
        <p:nvSpPr>
          <p:cNvPr id="8" name="テキスト ボックス 7">
            <a:extLst>
              <a:ext uri="{FF2B5EF4-FFF2-40B4-BE49-F238E27FC236}">
                <a16:creationId xmlns:a16="http://schemas.microsoft.com/office/drawing/2014/main" id="{B49B8EE7-EF37-F0B3-5573-4F17C45C2045}"/>
              </a:ext>
            </a:extLst>
          </p:cNvPr>
          <p:cNvSpPr txBox="1"/>
          <p:nvPr/>
        </p:nvSpPr>
        <p:spPr>
          <a:xfrm>
            <a:off x="6800082" y="6350137"/>
            <a:ext cx="2314421"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提供</a:t>
            </a:r>
            <a:r>
              <a:rPr lang="zh-TW" altLang="en-US"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長崎造船株式会社</a:t>
            </a:r>
          </a:p>
        </p:txBody>
      </p:sp>
    </p:spTree>
    <p:extLst>
      <p:ext uri="{BB962C8B-B14F-4D97-AF65-F5344CB8AC3E}">
        <p14:creationId xmlns:p14="http://schemas.microsoft.com/office/powerpoint/2010/main" val="1398639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B2D5B4B-5EFA-232E-D8CE-6429CAA59762}"/>
              </a:ext>
            </a:extLst>
          </p:cNvPr>
          <p:cNvSpPr>
            <a:spLocks noGrp="1"/>
          </p:cNvSpPr>
          <p:nvPr>
            <p:ph type="sldNum" sz="quarter" idx="12"/>
          </p:nvPr>
        </p:nvSpPr>
        <p:spPr/>
        <p:txBody>
          <a:bodyPr/>
          <a:lstStyle/>
          <a:p>
            <a:fld id="{E19FEFA5-F69B-4463-85F3-6BA87B34B307}" type="slidenum">
              <a:rPr kumimoji="1" lang="ja-JP" altLang="en-US" smtClean="0"/>
              <a:pPr/>
              <a:t>21</a:t>
            </a:fld>
            <a:endParaRPr kumimoji="1" lang="ja-JP" altLang="en-US"/>
          </a:p>
        </p:txBody>
      </p:sp>
      <p:sp>
        <p:nvSpPr>
          <p:cNvPr id="4" name="テキスト ボックス 3">
            <a:extLst>
              <a:ext uri="{FF2B5EF4-FFF2-40B4-BE49-F238E27FC236}">
                <a16:creationId xmlns:a16="http://schemas.microsoft.com/office/drawing/2014/main" id="{6B21883D-AB6D-A599-3705-7E687FAD4584}"/>
              </a:ext>
            </a:extLst>
          </p:cNvPr>
          <p:cNvSpPr txBox="1"/>
          <p:nvPr/>
        </p:nvSpPr>
        <p:spPr>
          <a:xfrm>
            <a:off x="64146" y="0"/>
            <a:ext cx="2974022" cy="369332"/>
          </a:xfrm>
          <a:prstGeom prst="rect">
            <a:avLst/>
          </a:prstGeom>
          <a:solidFill>
            <a:schemeClr val="bg1"/>
          </a:solidFill>
        </p:spPr>
        <p:txBody>
          <a:bodyPr wrap="square">
            <a:spAutoFit/>
          </a:bodyPr>
          <a:lstStyle/>
          <a:p>
            <a:r>
              <a:rPr lang="ja-JP" altLang="en-US" dirty="0"/>
              <a:t>〇海外まき網漁船図面</a:t>
            </a:r>
          </a:p>
        </p:txBody>
      </p:sp>
      <p:sp>
        <p:nvSpPr>
          <p:cNvPr id="5" name="テキスト ボックス 4">
            <a:extLst>
              <a:ext uri="{FF2B5EF4-FFF2-40B4-BE49-F238E27FC236}">
                <a16:creationId xmlns:a16="http://schemas.microsoft.com/office/drawing/2014/main" id="{682E582F-ECF2-7341-380A-67FCE082DD3C}"/>
              </a:ext>
            </a:extLst>
          </p:cNvPr>
          <p:cNvSpPr txBox="1"/>
          <p:nvPr/>
        </p:nvSpPr>
        <p:spPr>
          <a:xfrm>
            <a:off x="4740957" y="6611779"/>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pic>
        <p:nvPicPr>
          <p:cNvPr id="6" name="図 5" descr="ダイアグラム, 概略図&#10;&#10;AI によって生成されたコンテンツは間違っている可能性があります。">
            <a:extLst>
              <a:ext uri="{FF2B5EF4-FFF2-40B4-BE49-F238E27FC236}">
                <a16:creationId xmlns:a16="http://schemas.microsoft.com/office/drawing/2014/main" id="{B154D124-6BAA-B210-B1E4-CB68F6ACF50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410"/>
          <a:stretch>
            <a:fillRect/>
          </a:stretch>
        </p:blipFill>
        <p:spPr bwMode="auto">
          <a:xfrm>
            <a:off x="64146" y="369332"/>
            <a:ext cx="9709725" cy="62424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3735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5A0EDA-3F34-4CDE-E674-163473FFC36A}"/>
              </a:ext>
            </a:extLst>
          </p:cNvPr>
          <p:cNvSpPr>
            <a:spLocks noGrp="1"/>
          </p:cNvSpPr>
          <p:nvPr>
            <p:ph type="sldNum" sz="quarter" idx="12"/>
          </p:nvPr>
        </p:nvSpPr>
        <p:spPr/>
        <p:txBody>
          <a:bodyPr/>
          <a:lstStyle/>
          <a:p>
            <a:fld id="{E19FEFA5-F69B-4463-85F3-6BA87B34B307}" type="slidenum">
              <a:rPr kumimoji="1" lang="ja-JP" altLang="en-US" smtClean="0"/>
              <a:pPr/>
              <a:t>22</a:t>
            </a:fld>
            <a:endParaRPr kumimoji="1" lang="ja-JP" altLang="en-US"/>
          </a:p>
        </p:txBody>
      </p:sp>
      <p:pic>
        <p:nvPicPr>
          <p:cNvPr id="3" name="図 2">
            <a:extLst>
              <a:ext uri="{FF2B5EF4-FFF2-40B4-BE49-F238E27FC236}">
                <a16:creationId xmlns:a16="http://schemas.microsoft.com/office/drawing/2014/main" id="{FBFAE068-ABB0-8368-CCA8-D5C0E7652E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39" y="1201644"/>
            <a:ext cx="9975240" cy="4107775"/>
          </a:xfrm>
          <a:prstGeom prst="rect">
            <a:avLst/>
          </a:prstGeom>
          <a:noFill/>
          <a:ln>
            <a:noFill/>
          </a:ln>
        </p:spPr>
      </p:pic>
      <p:sp>
        <p:nvSpPr>
          <p:cNvPr id="4" name="テキスト ボックス 3">
            <a:extLst>
              <a:ext uri="{FF2B5EF4-FFF2-40B4-BE49-F238E27FC236}">
                <a16:creationId xmlns:a16="http://schemas.microsoft.com/office/drawing/2014/main" id="{5FB4A01F-0464-C1FD-3AF4-2A61C79C2A27}"/>
              </a:ext>
            </a:extLst>
          </p:cNvPr>
          <p:cNvSpPr txBox="1"/>
          <p:nvPr/>
        </p:nvSpPr>
        <p:spPr>
          <a:xfrm>
            <a:off x="0" y="258454"/>
            <a:ext cx="3805084" cy="369332"/>
          </a:xfrm>
          <a:prstGeom prst="rect">
            <a:avLst/>
          </a:prstGeom>
          <a:solidFill>
            <a:schemeClr val="bg1"/>
          </a:solidFill>
        </p:spPr>
        <p:txBody>
          <a:bodyPr wrap="square">
            <a:spAutoFit/>
          </a:bodyPr>
          <a:lstStyle/>
          <a:p>
            <a:r>
              <a:rPr lang="ja-JP" altLang="en-US" dirty="0"/>
              <a:t>〇海外まき網漁船側面図</a:t>
            </a:r>
          </a:p>
        </p:txBody>
      </p:sp>
    </p:spTree>
    <p:extLst>
      <p:ext uri="{BB962C8B-B14F-4D97-AF65-F5344CB8AC3E}">
        <p14:creationId xmlns:p14="http://schemas.microsoft.com/office/powerpoint/2010/main" val="67485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2248C-F574-68C4-FC0A-7DB5407F729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79FBC6B-FE91-1F65-58E9-CBCE2C783148}"/>
              </a:ext>
            </a:extLst>
          </p:cNvPr>
          <p:cNvSpPr>
            <a:spLocks noGrp="1"/>
          </p:cNvSpPr>
          <p:nvPr>
            <p:ph type="sldNum" sz="quarter" idx="12"/>
          </p:nvPr>
        </p:nvSpPr>
        <p:spPr/>
        <p:txBody>
          <a:bodyPr/>
          <a:lstStyle/>
          <a:p>
            <a:fld id="{E19FEFA5-F69B-4463-85F3-6BA87B34B307}" type="slidenum">
              <a:rPr kumimoji="1" lang="ja-JP" altLang="en-US" smtClean="0"/>
              <a:pPr/>
              <a:t>23</a:t>
            </a:fld>
            <a:endParaRPr kumimoji="1" lang="ja-JP" altLang="en-US"/>
          </a:p>
        </p:txBody>
      </p:sp>
      <p:sp>
        <p:nvSpPr>
          <p:cNvPr id="5" name="タイトル 4">
            <a:extLst>
              <a:ext uri="{FF2B5EF4-FFF2-40B4-BE49-F238E27FC236}">
                <a16:creationId xmlns:a16="http://schemas.microsoft.com/office/drawing/2014/main" id="{7F7E2867-DE24-88DE-FB63-4FCD5339A47A}"/>
              </a:ext>
            </a:extLst>
          </p:cNvPr>
          <p:cNvSpPr>
            <a:spLocks noGrp="1"/>
          </p:cNvSpPr>
          <p:nvPr>
            <p:ph type="title" idx="4294967295"/>
          </p:nvPr>
        </p:nvSpPr>
        <p:spPr>
          <a:xfrm>
            <a:off x="0" y="2831335"/>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 name="タイトル 1">
            <a:extLst>
              <a:ext uri="{FF2B5EF4-FFF2-40B4-BE49-F238E27FC236}">
                <a16:creationId xmlns:a16="http://schemas.microsoft.com/office/drawing/2014/main" id="{CDE360C0-80D7-3C68-775D-0E41A95CE19F}"/>
              </a:ext>
            </a:extLst>
          </p:cNvPr>
          <p:cNvSpPr txBox="1">
            <a:spLocks/>
          </p:cNvSpPr>
          <p:nvPr/>
        </p:nvSpPr>
        <p:spPr>
          <a:xfrm>
            <a:off x="561000" y="6378"/>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底びき網漁業①</a:t>
            </a:r>
          </a:p>
        </p:txBody>
      </p:sp>
      <p:cxnSp>
        <p:nvCxnSpPr>
          <p:cNvPr id="3" name="直線コネクタ 2">
            <a:extLst>
              <a:ext uri="{FF2B5EF4-FFF2-40B4-BE49-F238E27FC236}">
                <a16:creationId xmlns:a16="http://schemas.microsoft.com/office/drawing/2014/main" id="{FFEE7382-1836-D51A-F784-6656E14D26AA}"/>
              </a:ext>
            </a:extLst>
          </p:cNvPr>
          <p:cNvCxnSpPr>
            <a:cxnSpLocks/>
          </p:cNvCxnSpPr>
          <p:nvPr/>
        </p:nvCxnSpPr>
        <p:spPr>
          <a:xfrm>
            <a:off x="381001" y="416864"/>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EC35180D-4D94-9CEC-8708-58526C4CE611}"/>
              </a:ext>
            </a:extLst>
          </p:cNvPr>
          <p:cNvSpPr/>
          <p:nvPr/>
        </p:nvSpPr>
        <p:spPr>
          <a:xfrm>
            <a:off x="380999" y="933576"/>
            <a:ext cx="9144001" cy="550756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700" dirty="0">
                <a:solidFill>
                  <a:schemeClr val="tx1"/>
                </a:solidFill>
                <a:highlight>
                  <a:srgbClr val="FFFF00"/>
                </a:highlight>
                <a:latin typeface="+mj-ea"/>
                <a:ea typeface="+mj-ea"/>
              </a:rPr>
              <a:t>【</a:t>
            </a:r>
            <a:r>
              <a:rPr kumimoji="1" lang="ja-JP" altLang="en-US" sz="2000" dirty="0">
                <a:solidFill>
                  <a:schemeClr val="tx1"/>
                </a:solidFill>
                <a:highlight>
                  <a:srgbClr val="FFFF00"/>
                </a:highlight>
                <a:latin typeface="+mj-ea"/>
                <a:ea typeface="+mj-ea"/>
              </a:rPr>
              <a:t>概要</a:t>
            </a:r>
            <a:r>
              <a:rPr kumimoji="1" lang="en-US" altLang="ja-JP" sz="2000" dirty="0">
                <a:solidFill>
                  <a:schemeClr val="tx1"/>
                </a:solidFill>
                <a:highlight>
                  <a:srgbClr val="FFFF00"/>
                </a:highlight>
                <a:latin typeface="+mj-ea"/>
                <a:ea typeface="+mj-ea"/>
              </a:rPr>
              <a:t>】</a:t>
            </a:r>
          </a:p>
          <a:p>
            <a:r>
              <a:rPr kumimoji="1" lang="ja-JP" altLang="en-US" sz="2000" dirty="0">
                <a:solidFill>
                  <a:schemeClr val="tx1"/>
                </a:solidFill>
                <a:latin typeface="+mj-ea"/>
                <a:ea typeface="+mj-ea"/>
              </a:rPr>
              <a:t>・　漁船から伸ばした曳き綱（ワイヤー等）に連結した漁網を曳航し、漁獲を行う漁法。</a:t>
            </a:r>
            <a:endParaRPr kumimoji="1" lang="en-US" altLang="ja-JP" sz="2000" dirty="0">
              <a:solidFill>
                <a:schemeClr val="tx1"/>
              </a:solidFill>
              <a:latin typeface="+mj-ea"/>
              <a:ea typeface="+mj-ea"/>
            </a:endParaRPr>
          </a:p>
          <a:p>
            <a:endParaRPr kumimoji="1" lang="en-US" altLang="ja-JP" sz="1050" dirty="0">
              <a:solidFill>
                <a:schemeClr val="tx1"/>
              </a:solidFill>
              <a:latin typeface="+mj-ea"/>
              <a:ea typeface="+mj-ea"/>
            </a:endParaRPr>
          </a:p>
          <a:p>
            <a:r>
              <a:rPr kumimoji="1" lang="ja-JP" altLang="en-US" sz="2000" dirty="0">
                <a:solidFill>
                  <a:schemeClr val="tx1"/>
                </a:solidFill>
                <a:latin typeface="+mj-ea"/>
                <a:ea typeface="+mj-ea"/>
              </a:rPr>
              <a:t>・　底びき網漁業では</a:t>
            </a:r>
            <a:r>
              <a:rPr kumimoji="1" lang="ja-JP" altLang="en-US" sz="2000" dirty="0">
                <a:solidFill>
                  <a:srgbClr val="C00000"/>
                </a:solidFill>
                <a:latin typeface="+mj-ea"/>
                <a:ea typeface="+mj-ea"/>
              </a:rPr>
              <a:t>網口を開口させるために金属や</a:t>
            </a:r>
            <a:r>
              <a:rPr kumimoji="1" lang="en-US" altLang="ja-JP" sz="2000" dirty="0">
                <a:solidFill>
                  <a:srgbClr val="C00000"/>
                </a:solidFill>
                <a:latin typeface="+mj-ea"/>
                <a:ea typeface="+mj-ea"/>
              </a:rPr>
              <a:t>FRP</a:t>
            </a:r>
            <a:r>
              <a:rPr kumimoji="1" lang="ja-JP" altLang="en-US" sz="2000" dirty="0">
                <a:solidFill>
                  <a:srgbClr val="C00000"/>
                </a:solidFill>
                <a:latin typeface="+mj-ea"/>
                <a:ea typeface="+mj-ea"/>
              </a:rPr>
              <a:t>製等のオッターボードを用</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いるオッタ－トロール漁法</a:t>
            </a:r>
            <a:r>
              <a:rPr kumimoji="1" lang="ja-JP" altLang="en-US" sz="2000" dirty="0">
                <a:solidFill>
                  <a:schemeClr val="tx1"/>
                </a:solidFill>
                <a:latin typeface="+mj-ea"/>
                <a:ea typeface="+mj-ea"/>
              </a:rPr>
              <a:t>と</a:t>
            </a:r>
            <a:r>
              <a:rPr kumimoji="1" lang="en-US" altLang="ja-JP" sz="2000" dirty="0">
                <a:solidFill>
                  <a:srgbClr val="C00000"/>
                </a:solidFill>
                <a:latin typeface="+mj-ea"/>
                <a:ea typeface="+mj-ea"/>
              </a:rPr>
              <a:t>FRP</a:t>
            </a:r>
            <a:r>
              <a:rPr kumimoji="1" lang="ja-JP" altLang="en-US" sz="2000" dirty="0">
                <a:solidFill>
                  <a:srgbClr val="C00000"/>
                </a:solidFill>
                <a:latin typeface="+mj-ea"/>
                <a:ea typeface="+mj-ea"/>
              </a:rPr>
              <a:t>や金属製のビームを用いるビームトロール漁法</a:t>
            </a:r>
            <a:r>
              <a:rPr kumimoji="1" lang="ja-JP" altLang="en-US" sz="2000" dirty="0">
                <a:solidFill>
                  <a:schemeClr val="tx1"/>
                </a:solidFill>
                <a:latin typeface="+mj-ea"/>
                <a:ea typeface="+mj-ea"/>
              </a:rPr>
              <a:t>が</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ある。また、漁業として、</a:t>
            </a:r>
            <a:r>
              <a:rPr kumimoji="1" lang="ja-JP" altLang="en-US" sz="2000" dirty="0">
                <a:solidFill>
                  <a:srgbClr val="C00000"/>
                </a:solidFill>
                <a:latin typeface="+mj-ea"/>
                <a:ea typeface="+mj-ea"/>
              </a:rPr>
              <a:t>沖合底びき網漁業、以西底びき網漁業、遠洋底びき網漁</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業、小型機船底びき網漁業</a:t>
            </a:r>
            <a:r>
              <a:rPr kumimoji="1" lang="ja-JP" altLang="en-US" sz="2000" dirty="0">
                <a:solidFill>
                  <a:schemeClr val="tx1"/>
                </a:solidFill>
                <a:latin typeface="+mj-ea"/>
                <a:ea typeface="+mj-ea"/>
              </a:rPr>
              <a:t>等の種類がある。</a:t>
            </a:r>
            <a:endParaRPr kumimoji="1" lang="en-US" altLang="ja-JP" sz="2000" dirty="0">
              <a:solidFill>
                <a:schemeClr val="tx1"/>
              </a:solidFill>
              <a:latin typeface="+mj-ea"/>
              <a:ea typeface="+mj-ea"/>
            </a:endParaRPr>
          </a:p>
          <a:p>
            <a:endParaRPr kumimoji="1" lang="ja-JP" altLang="en-US" sz="1050" dirty="0">
              <a:solidFill>
                <a:schemeClr val="tx1"/>
              </a:solidFill>
              <a:latin typeface="+mj-ea"/>
              <a:ea typeface="+mj-ea"/>
            </a:endParaRPr>
          </a:p>
          <a:p>
            <a:r>
              <a:rPr kumimoji="1" lang="ja-JP" altLang="en-US" sz="2000" dirty="0">
                <a:solidFill>
                  <a:schemeClr val="tx1"/>
                </a:solidFill>
                <a:latin typeface="+mj-ea"/>
                <a:ea typeface="+mj-ea"/>
              </a:rPr>
              <a:t>・　沖合底びき網漁業には</a:t>
            </a:r>
            <a:r>
              <a:rPr kumimoji="1" lang="ja-JP" altLang="en-US" sz="2000" dirty="0">
                <a:solidFill>
                  <a:srgbClr val="C00000"/>
                </a:solidFill>
                <a:latin typeface="+mj-ea"/>
                <a:ea typeface="+mj-ea"/>
              </a:rPr>
              <a:t>「１そうびき（かけまわし）」、「１そうびき（オッタートロー</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ル）」及び「２そうびき」</a:t>
            </a:r>
            <a:r>
              <a:rPr kumimoji="1" lang="ja-JP" altLang="en-US" sz="2000" dirty="0">
                <a:solidFill>
                  <a:schemeClr val="tx1"/>
                </a:solidFill>
                <a:latin typeface="+mj-ea"/>
                <a:ea typeface="+mj-ea"/>
              </a:rPr>
              <a:t>の３種類の漁法がある。</a:t>
            </a:r>
            <a:endParaRPr kumimoji="1" lang="en-US" altLang="ja-JP" sz="2000" dirty="0">
              <a:solidFill>
                <a:schemeClr val="tx1"/>
              </a:solidFill>
              <a:latin typeface="+mj-ea"/>
              <a:ea typeface="+mj-ea"/>
            </a:endParaRPr>
          </a:p>
          <a:p>
            <a:endParaRPr kumimoji="1" lang="ja-JP" altLang="en-US" sz="1050" dirty="0">
              <a:solidFill>
                <a:schemeClr val="tx1"/>
              </a:solidFill>
              <a:latin typeface="+mj-ea"/>
              <a:ea typeface="+mj-ea"/>
            </a:endParaRPr>
          </a:p>
          <a:p>
            <a:r>
              <a:rPr kumimoji="1" lang="ja-JP" altLang="en-US" sz="2000" dirty="0">
                <a:solidFill>
                  <a:schemeClr val="tx1"/>
                </a:solidFill>
                <a:latin typeface="+mj-ea"/>
                <a:ea typeface="+mj-ea"/>
              </a:rPr>
              <a:t>・　</a:t>
            </a:r>
            <a:r>
              <a:rPr kumimoji="1" lang="ja-JP" altLang="en-US" sz="2000" dirty="0">
                <a:solidFill>
                  <a:srgbClr val="C00000"/>
                </a:solidFill>
                <a:latin typeface="+mj-ea"/>
                <a:ea typeface="+mj-ea"/>
              </a:rPr>
              <a:t>沖合底びき網１そうびき（かけまわし）</a:t>
            </a:r>
            <a:r>
              <a:rPr kumimoji="1" lang="ja-JP" altLang="en-US" sz="2000" dirty="0">
                <a:solidFill>
                  <a:schemeClr val="tx1"/>
                </a:solidFill>
                <a:latin typeface="+mj-ea"/>
                <a:ea typeface="+mj-ea"/>
              </a:rPr>
              <a:t>は、</a:t>
            </a:r>
            <a:r>
              <a:rPr kumimoji="1" lang="ja-JP" altLang="en-US" sz="2000" dirty="0">
                <a:solidFill>
                  <a:srgbClr val="C00000"/>
                </a:solidFill>
                <a:latin typeface="+mj-ea"/>
                <a:ea typeface="+mj-ea"/>
              </a:rPr>
              <a:t>漁船から伸ばしたひきづなに連結した袋</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状の漁網を曳航する漁業</a:t>
            </a:r>
            <a:r>
              <a:rPr kumimoji="1" lang="ja-JP" altLang="en-US" sz="2000" dirty="0">
                <a:solidFill>
                  <a:schemeClr val="tx1"/>
                </a:solidFill>
                <a:latin typeface="+mj-ea"/>
                <a:ea typeface="+mj-ea"/>
              </a:rPr>
              <a:t>で、ひきづな・漁網・ひきづなの順にひし形に海に投入し</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た後、二本のひきづなを漁船に固定して曳航し、主に、海底付近に生息している魚</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類や甲殻類（カレイ類、ズワイガニ、エビ類）などを漁獲する。</a:t>
            </a:r>
            <a:endParaRPr kumimoji="1" lang="en-US" altLang="ja-JP" sz="2000" dirty="0">
              <a:solidFill>
                <a:schemeClr val="tx1"/>
              </a:solidFill>
              <a:latin typeface="+mj-ea"/>
              <a:ea typeface="+mj-ea"/>
            </a:endParaRPr>
          </a:p>
          <a:p>
            <a:endParaRPr kumimoji="1" lang="en-US" altLang="ja-JP" sz="1050" dirty="0">
              <a:solidFill>
                <a:schemeClr val="tx1"/>
              </a:solidFill>
              <a:latin typeface="+mj-ea"/>
              <a:ea typeface="+mj-ea"/>
            </a:endParaRPr>
          </a:p>
          <a:p>
            <a:r>
              <a:rPr kumimoji="1" lang="ja-JP" altLang="en-US" sz="2000" dirty="0">
                <a:solidFill>
                  <a:schemeClr val="tx1"/>
                </a:solidFill>
                <a:latin typeface="+mj-ea"/>
                <a:ea typeface="+mj-ea"/>
              </a:rPr>
              <a:t>・　</a:t>
            </a:r>
            <a:r>
              <a:rPr kumimoji="1" lang="ja-JP" altLang="en-US" sz="2000" dirty="0">
                <a:solidFill>
                  <a:srgbClr val="C00000"/>
                </a:solidFill>
                <a:latin typeface="+mj-ea"/>
                <a:ea typeface="+mj-ea"/>
              </a:rPr>
              <a:t>沖合底びき網２そうびき及び以西底びき網</a:t>
            </a:r>
            <a:r>
              <a:rPr kumimoji="1" lang="ja-JP" altLang="en-US" sz="2000" dirty="0">
                <a:solidFill>
                  <a:schemeClr val="tx1"/>
                </a:solidFill>
                <a:latin typeface="+mj-ea"/>
                <a:ea typeface="+mj-ea"/>
              </a:rPr>
              <a:t>は、</a:t>
            </a:r>
            <a:r>
              <a:rPr kumimoji="1" lang="ja-JP" altLang="en-US" sz="2000" dirty="0">
                <a:solidFill>
                  <a:srgbClr val="C00000"/>
                </a:solidFill>
                <a:latin typeface="+mj-ea"/>
                <a:ea typeface="+mj-ea"/>
              </a:rPr>
              <a:t>１つの漁網を２隻の漁船が一定の</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間隔を開けて並んで曳航する漁法</a:t>
            </a:r>
            <a:r>
              <a:rPr kumimoji="1" lang="ja-JP" altLang="en-US" sz="2000" dirty="0">
                <a:solidFill>
                  <a:schemeClr val="tx1"/>
                </a:solidFill>
                <a:latin typeface="+mj-ea"/>
                <a:ea typeface="+mj-ea"/>
              </a:rPr>
              <a:t>であり、主に、タイ類、カレイ類、アンコウ、アカム</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ツなどの魚類を漁獲する。</a:t>
            </a:r>
            <a:endParaRPr kumimoji="1" lang="en-US" altLang="ja-JP" sz="2000" dirty="0">
              <a:solidFill>
                <a:schemeClr val="tx1"/>
              </a:solidFill>
              <a:latin typeface="+mj-ea"/>
              <a:ea typeface="+mj-ea"/>
            </a:endParaRPr>
          </a:p>
          <a:p>
            <a:endParaRPr kumimoji="1" lang="ja-JP" altLang="en-US" sz="800" dirty="0">
              <a:solidFill>
                <a:schemeClr val="tx1"/>
              </a:solidFill>
              <a:latin typeface="+mj-ea"/>
              <a:ea typeface="+mj-ea"/>
            </a:endParaRPr>
          </a:p>
        </p:txBody>
      </p:sp>
    </p:spTree>
    <p:extLst>
      <p:ext uri="{BB962C8B-B14F-4D97-AF65-F5344CB8AC3E}">
        <p14:creationId xmlns:p14="http://schemas.microsoft.com/office/powerpoint/2010/main" val="310195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5EB3-27AE-F71D-B216-496C772E43C6}"/>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BDDFF9-0569-7ABF-696F-F7959B1F6617}"/>
              </a:ext>
            </a:extLst>
          </p:cNvPr>
          <p:cNvSpPr>
            <a:spLocks noGrp="1"/>
          </p:cNvSpPr>
          <p:nvPr>
            <p:ph type="sldNum" sz="quarter" idx="12"/>
          </p:nvPr>
        </p:nvSpPr>
        <p:spPr/>
        <p:txBody>
          <a:bodyPr/>
          <a:lstStyle/>
          <a:p>
            <a:fld id="{E19FEFA5-F69B-4463-85F3-6BA87B34B307}" type="slidenum">
              <a:rPr kumimoji="1" lang="ja-JP" altLang="en-US" smtClean="0"/>
              <a:pPr/>
              <a:t>24</a:t>
            </a:fld>
            <a:endParaRPr kumimoji="1" lang="ja-JP" altLang="en-US"/>
          </a:p>
        </p:txBody>
      </p:sp>
      <p:sp>
        <p:nvSpPr>
          <p:cNvPr id="5" name="タイトル 4">
            <a:extLst>
              <a:ext uri="{FF2B5EF4-FFF2-40B4-BE49-F238E27FC236}">
                <a16:creationId xmlns:a16="http://schemas.microsoft.com/office/drawing/2014/main" id="{BCF9493D-C213-C185-EE43-95EB1F10BCDE}"/>
              </a:ext>
            </a:extLst>
          </p:cNvPr>
          <p:cNvSpPr>
            <a:spLocks noGrp="1"/>
          </p:cNvSpPr>
          <p:nvPr>
            <p:ph type="title" idx="4294967295"/>
          </p:nvPr>
        </p:nvSpPr>
        <p:spPr>
          <a:xfrm>
            <a:off x="0" y="2831335"/>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 name="タイトル 1">
            <a:extLst>
              <a:ext uri="{FF2B5EF4-FFF2-40B4-BE49-F238E27FC236}">
                <a16:creationId xmlns:a16="http://schemas.microsoft.com/office/drawing/2014/main" id="{DC797066-C70E-BD7E-60BE-0DB10E10838A}"/>
              </a:ext>
            </a:extLst>
          </p:cNvPr>
          <p:cNvSpPr txBox="1">
            <a:spLocks/>
          </p:cNvSpPr>
          <p:nvPr/>
        </p:nvSpPr>
        <p:spPr>
          <a:xfrm>
            <a:off x="561000" y="6378"/>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底びき網漁業②</a:t>
            </a:r>
          </a:p>
        </p:txBody>
      </p:sp>
      <p:cxnSp>
        <p:nvCxnSpPr>
          <p:cNvPr id="3" name="直線コネクタ 2">
            <a:extLst>
              <a:ext uri="{FF2B5EF4-FFF2-40B4-BE49-F238E27FC236}">
                <a16:creationId xmlns:a16="http://schemas.microsoft.com/office/drawing/2014/main" id="{70DF5870-B478-31BE-C327-B03A874A041A}"/>
              </a:ext>
            </a:extLst>
          </p:cNvPr>
          <p:cNvCxnSpPr>
            <a:cxnSpLocks/>
          </p:cNvCxnSpPr>
          <p:nvPr/>
        </p:nvCxnSpPr>
        <p:spPr>
          <a:xfrm>
            <a:off x="381001" y="416864"/>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E047DEE5-2D54-0412-6023-D30348092B42}"/>
              </a:ext>
            </a:extLst>
          </p:cNvPr>
          <p:cNvSpPr/>
          <p:nvPr/>
        </p:nvSpPr>
        <p:spPr>
          <a:xfrm>
            <a:off x="164691" y="872921"/>
            <a:ext cx="9576618" cy="42274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j-ea"/>
                <a:ea typeface="+mj-ea"/>
              </a:rPr>
              <a:t>（続き）</a:t>
            </a:r>
            <a:endParaRPr kumimoji="1" lang="en-US" altLang="ja-JP" sz="2000" dirty="0">
              <a:solidFill>
                <a:schemeClr val="tx1"/>
              </a:solidFill>
              <a:latin typeface="+mj-ea"/>
              <a:ea typeface="+mj-ea"/>
            </a:endParaRPr>
          </a:p>
          <a:p>
            <a:endParaRPr kumimoji="1" lang="ja-JP" altLang="en-US" sz="2000" dirty="0">
              <a:solidFill>
                <a:schemeClr val="tx1"/>
              </a:solidFill>
              <a:latin typeface="+mj-ea"/>
              <a:ea typeface="+mj-ea"/>
            </a:endParaRPr>
          </a:p>
          <a:p>
            <a:r>
              <a:rPr kumimoji="1" lang="ja-JP" altLang="en-US" sz="2000" dirty="0">
                <a:solidFill>
                  <a:schemeClr val="tx1"/>
                </a:solidFill>
                <a:latin typeface="+mj-ea"/>
                <a:ea typeface="+mj-ea"/>
              </a:rPr>
              <a:t>・　</a:t>
            </a:r>
            <a:r>
              <a:rPr kumimoji="1" lang="ja-JP" altLang="en-US" sz="2000" dirty="0">
                <a:solidFill>
                  <a:srgbClr val="C00000"/>
                </a:solidFill>
                <a:latin typeface="+mj-ea"/>
                <a:ea typeface="+mj-ea"/>
              </a:rPr>
              <a:t>遠洋底びき網漁業（遠洋トロール漁業）</a:t>
            </a:r>
            <a:r>
              <a:rPr kumimoji="1" lang="ja-JP" altLang="en-US" sz="2000" dirty="0">
                <a:solidFill>
                  <a:schemeClr val="tx1"/>
                </a:solidFill>
                <a:latin typeface="+mj-ea"/>
                <a:ea typeface="+mj-ea"/>
              </a:rPr>
              <a:t>は、</a:t>
            </a:r>
            <a:r>
              <a:rPr kumimoji="1" lang="ja-JP" altLang="en-US" sz="2000" dirty="0">
                <a:solidFill>
                  <a:srgbClr val="C00000"/>
                </a:solidFill>
                <a:latin typeface="+mj-ea"/>
                <a:ea typeface="+mj-ea"/>
              </a:rPr>
              <a:t>漁船の後部から海中に網を入れ、魚群を</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捕獲</a:t>
            </a:r>
            <a:r>
              <a:rPr kumimoji="1" lang="ja-JP" altLang="en-US" sz="2000" dirty="0">
                <a:solidFill>
                  <a:schemeClr val="tx1"/>
                </a:solidFill>
                <a:latin typeface="+mj-ea"/>
                <a:ea typeface="+mj-ea"/>
              </a:rPr>
              <a:t>する。</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操業の方法は、沖合底びき網漁業における「</a:t>
            </a:r>
            <a:r>
              <a:rPr kumimoji="1" lang="en-US" altLang="ja-JP" sz="2000" dirty="0">
                <a:solidFill>
                  <a:schemeClr val="tx1"/>
                </a:solidFill>
                <a:latin typeface="+mj-ea"/>
                <a:ea typeface="+mj-ea"/>
              </a:rPr>
              <a:t>1</a:t>
            </a:r>
            <a:r>
              <a:rPr kumimoji="1" lang="ja-JP" altLang="en-US" sz="2000" dirty="0">
                <a:solidFill>
                  <a:schemeClr val="tx1"/>
                </a:solidFill>
                <a:latin typeface="+mj-ea"/>
                <a:ea typeface="+mj-ea"/>
              </a:rPr>
              <a:t>そうびき</a:t>
            </a:r>
            <a:r>
              <a:rPr kumimoji="1" lang="en-US" altLang="ja-JP" sz="2000" dirty="0">
                <a:solidFill>
                  <a:schemeClr val="tx1"/>
                </a:solidFill>
                <a:latin typeface="+mj-ea"/>
                <a:ea typeface="+mj-ea"/>
              </a:rPr>
              <a:t>(</a:t>
            </a:r>
            <a:r>
              <a:rPr kumimoji="1" lang="ja-JP" altLang="en-US" sz="2000" dirty="0">
                <a:solidFill>
                  <a:schemeClr val="tx1"/>
                </a:solidFill>
                <a:latin typeface="+mj-ea"/>
                <a:ea typeface="+mj-ea"/>
              </a:rPr>
              <a:t>オッタートロール</a:t>
            </a:r>
            <a:r>
              <a:rPr kumimoji="1" lang="en-US" altLang="ja-JP" sz="2000" dirty="0">
                <a:solidFill>
                  <a:schemeClr val="tx1"/>
                </a:solidFill>
                <a:latin typeface="+mj-ea"/>
                <a:ea typeface="+mj-ea"/>
              </a:rPr>
              <a:t>)</a:t>
            </a:r>
            <a:r>
              <a:rPr kumimoji="1" lang="ja-JP" altLang="en-US" sz="2000" dirty="0">
                <a:solidFill>
                  <a:schemeClr val="tx1"/>
                </a:solidFill>
                <a:latin typeface="+mj-ea"/>
                <a:ea typeface="+mj-ea"/>
              </a:rPr>
              <a:t>」とほぼ同様</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である。</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甲板に準備したトロール網にペンネントを通して</a:t>
            </a:r>
            <a:r>
              <a:rPr kumimoji="1" lang="ja-JP" altLang="en-US" sz="2000" dirty="0">
                <a:solidFill>
                  <a:srgbClr val="C00000"/>
                </a:solidFill>
                <a:latin typeface="+mj-ea"/>
                <a:ea typeface="+mj-ea"/>
              </a:rPr>
              <a:t>オッターボード</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開口板</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を両脇に取り</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付け</a:t>
            </a:r>
            <a:r>
              <a:rPr kumimoji="1" lang="ja-JP" altLang="en-US" sz="2000" dirty="0">
                <a:solidFill>
                  <a:schemeClr val="tx1"/>
                </a:solidFill>
                <a:latin typeface="+mj-ea"/>
                <a:ea typeface="+mj-ea"/>
              </a:rPr>
              <a:t>、</a:t>
            </a:r>
            <a:r>
              <a:rPr kumimoji="1" lang="ja-JP" altLang="en-US" sz="2000" dirty="0">
                <a:solidFill>
                  <a:srgbClr val="C00000"/>
                </a:solidFill>
                <a:latin typeface="+mj-ea"/>
                <a:ea typeface="+mj-ea"/>
              </a:rPr>
              <a:t>ワープ</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引き縄</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をウインチで引っ張り、主に海底、中層付近の魚類やイカ類を漁</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獲</a:t>
            </a:r>
            <a:r>
              <a:rPr kumimoji="1" lang="ja-JP" altLang="en-US" sz="2000" dirty="0">
                <a:solidFill>
                  <a:schemeClr val="tx1"/>
                </a:solidFill>
                <a:latin typeface="+mj-ea"/>
                <a:ea typeface="+mj-ea"/>
              </a:rPr>
              <a:t>する。</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遠隔漁場で操業するため、漁獲物を冷凍保存する必要があり、船体は比較的大型で、</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冷凍パンに漁獲物を並べて凍結し冷凍魚倉に保管する。ドレス加工、フィレ加工など簡</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単な加工をすることもある。主要魚種は、クサカリツボダイ、キンメダイ、カラスガレイ、</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アカウオなど。</a:t>
            </a:r>
          </a:p>
        </p:txBody>
      </p:sp>
    </p:spTree>
    <p:extLst>
      <p:ext uri="{BB962C8B-B14F-4D97-AF65-F5344CB8AC3E}">
        <p14:creationId xmlns:p14="http://schemas.microsoft.com/office/powerpoint/2010/main" val="3852942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A9FDB3E-E58B-E3CC-598A-A2B13765F4AE}"/>
              </a:ext>
            </a:extLst>
          </p:cNvPr>
          <p:cNvSpPr>
            <a:spLocks noGrp="1"/>
          </p:cNvSpPr>
          <p:nvPr>
            <p:ph type="sldNum" sz="quarter" idx="12"/>
          </p:nvPr>
        </p:nvSpPr>
        <p:spPr/>
        <p:txBody>
          <a:bodyPr/>
          <a:lstStyle/>
          <a:p>
            <a:fld id="{E19FEFA5-F69B-4463-85F3-6BA87B34B307}" type="slidenum">
              <a:rPr kumimoji="1" lang="ja-JP" altLang="en-US" smtClean="0"/>
              <a:pPr/>
              <a:t>25</a:t>
            </a:fld>
            <a:endParaRPr kumimoji="1" lang="ja-JP" altLang="en-US"/>
          </a:p>
        </p:txBody>
      </p:sp>
      <p:pic>
        <p:nvPicPr>
          <p:cNvPr id="3" name="図 2" descr="グラフィカル ユーザー インターフェイス, アプリケーション&#10;&#10;AI 生成コンテンツは誤りを含む可能性があります。">
            <a:extLst>
              <a:ext uri="{FF2B5EF4-FFF2-40B4-BE49-F238E27FC236}">
                <a16:creationId xmlns:a16="http://schemas.microsoft.com/office/drawing/2014/main" id="{7D452A4C-EFD9-64E6-15D1-C304889612DA}"/>
              </a:ext>
            </a:extLst>
          </p:cNvPr>
          <p:cNvPicPr>
            <a:picLocks noChangeAspect="1"/>
          </p:cNvPicPr>
          <p:nvPr/>
        </p:nvPicPr>
        <p:blipFill rotWithShape="1">
          <a:blip r:embed="rId2"/>
          <a:srcRect l="4575" t="34547" r="72181" b="17110"/>
          <a:stretch>
            <a:fillRect/>
          </a:stretch>
        </p:blipFill>
        <p:spPr bwMode="auto">
          <a:xfrm>
            <a:off x="4082850" y="369332"/>
            <a:ext cx="2393566" cy="2800279"/>
          </a:xfrm>
          <a:prstGeom prst="rect">
            <a:avLst/>
          </a:prstGeom>
          <a:ln>
            <a:noFill/>
          </a:ln>
          <a:extLst>
            <a:ext uri="{53640926-AAD7-44D8-BBD7-CCE9431645EC}">
              <a14:shadowObscured xmlns:a14="http://schemas.microsoft.com/office/drawing/2010/main"/>
            </a:ext>
          </a:extLst>
        </p:spPr>
      </p:pic>
      <p:pic>
        <p:nvPicPr>
          <p:cNvPr id="4" name="図 3" descr="水に浮かんでいる船&#10;&#10;AI によって生成されたコンテンツは間違っている可能性があります。">
            <a:extLst>
              <a:ext uri="{FF2B5EF4-FFF2-40B4-BE49-F238E27FC236}">
                <a16:creationId xmlns:a16="http://schemas.microsoft.com/office/drawing/2014/main" id="{F88B4890-E54A-365E-6A7B-DE7862A9FD1B}"/>
              </a:ext>
            </a:extLst>
          </p:cNvPr>
          <p:cNvPicPr>
            <a:picLocks noChangeAspect="1"/>
          </p:cNvPicPr>
          <p:nvPr/>
        </p:nvPicPr>
        <p:blipFill>
          <a:blip r:embed="rId3"/>
          <a:stretch>
            <a:fillRect/>
          </a:stretch>
        </p:blipFill>
        <p:spPr>
          <a:xfrm>
            <a:off x="207397" y="533649"/>
            <a:ext cx="3549501" cy="2192996"/>
          </a:xfrm>
          <a:prstGeom prst="rect">
            <a:avLst/>
          </a:prstGeom>
        </p:spPr>
      </p:pic>
      <p:sp>
        <p:nvSpPr>
          <p:cNvPr id="5" name="テキスト ボックス 4">
            <a:extLst>
              <a:ext uri="{FF2B5EF4-FFF2-40B4-BE49-F238E27FC236}">
                <a16:creationId xmlns:a16="http://schemas.microsoft.com/office/drawing/2014/main" id="{5581813A-F8E3-2E5C-88EA-4EB64DC9ADAC}"/>
              </a:ext>
            </a:extLst>
          </p:cNvPr>
          <p:cNvSpPr txBox="1"/>
          <p:nvPr/>
        </p:nvSpPr>
        <p:spPr>
          <a:xfrm>
            <a:off x="131198" y="118446"/>
            <a:ext cx="2803007" cy="369332"/>
          </a:xfrm>
          <a:prstGeom prst="rect">
            <a:avLst/>
          </a:prstGeom>
          <a:solidFill>
            <a:schemeClr val="bg1"/>
          </a:solid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底びき網</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漁船の例</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7953EFA-9CBA-8D51-9864-12675601047A}"/>
              </a:ext>
            </a:extLst>
          </p:cNvPr>
          <p:cNvSpPr txBox="1"/>
          <p:nvPr/>
        </p:nvSpPr>
        <p:spPr>
          <a:xfrm>
            <a:off x="177999" y="2772516"/>
            <a:ext cx="3082158" cy="246221"/>
          </a:xfrm>
          <a:prstGeom prst="rect">
            <a:avLst/>
          </a:prstGeom>
          <a:noFill/>
        </p:spPr>
        <p:txBody>
          <a:bodyPr wrap="square">
            <a:spAutoFit/>
          </a:bodyPr>
          <a:lstStyle/>
          <a:p>
            <a:r>
              <a:rPr lang="ja-JP" altLang="ja-JP" sz="1000" dirty="0">
                <a:effectLst/>
                <a:latin typeface="+mj-ea"/>
                <a:ea typeface="+mj-ea"/>
                <a:cs typeface="Times New Roman" panose="02020603050405020304" pitchFamily="18" charset="0"/>
              </a:rPr>
              <a:t>写真：（一社）海洋水産システム協会提供</a:t>
            </a:r>
            <a:endParaRPr lang="ja-JP" altLang="en-US" sz="1000" dirty="0">
              <a:latin typeface="+mj-ea"/>
              <a:ea typeface="+mj-ea"/>
            </a:endParaRPr>
          </a:p>
        </p:txBody>
      </p:sp>
      <p:sp>
        <p:nvSpPr>
          <p:cNvPr id="7" name="テキスト ボックス 6">
            <a:extLst>
              <a:ext uri="{FF2B5EF4-FFF2-40B4-BE49-F238E27FC236}">
                <a16:creationId xmlns:a16="http://schemas.microsoft.com/office/drawing/2014/main" id="{FDFE5F1F-DA17-CA18-DBC5-59CB667357AA}"/>
              </a:ext>
            </a:extLst>
          </p:cNvPr>
          <p:cNvSpPr txBox="1"/>
          <p:nvPr/>
        </p:nvSpPr>
        <p:spPr>
          <a:xfrm>
            <a:off x="3756898" y="0"/>
            <a:ext cx="3625970"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○操業概念図</a:t>
            </a:r>
            <a:endParaRPr lang="en-US"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9371A4D6-319C-C72A-6796-97106E830EF3}"/>
              </a:ext>
            </a:extLst>
          </p:cNvPr>
          <p:cNvSpPr txBox="1"/>
          <p:nvPr/>
        </p:nvSpPr>
        <p:spPr>
          <a:xfrm>
            <a:off x="4082850" y="3254862"/>
            <a:ext cx="2393566" cy="415498"/>
          </a:xfrm>
          <a:prstGeom prst="rect">
            <a:avLst/>
          </a:prstGeom>
          <a:noFill/>
        </p:spPr>
        <p:txBody>
          <a:bodyPr wrap="square">
            <a:spAutoFit/>
          </a:bodyPr>
          <a:lstStyle/>
          <a:p>
            <a:r>
              <a:rPr lang="ja-JP" altLang="en-US" sz="1050" dirty="0"/>
              <a:t>出典：（一社）全国漁業就業者確保育成センター資料</a:t>
            </a:r>
          </a:p>
        </p:txBody>
      </p:sp>
      <p:sp>
        <p:nvSpPr>
          <p:cNvPr id="8" name="テキスト ボックス 7">
            <a:extLst>
              <a:ext uri="{FF2B5EF4-FFF2-40B4-BE49-F238E27FC236}">
                <a16:creationId xmlns:a16="http://schemas.microsoft.com/office/drawing/2014/main" id="{A744EC00-8231-0AB9-D245-7273BE5E765A}"/>
              </a:ext>
            </a:extLst>
          </p:cNvPr>
          <p:cNvSpPr txBox="1"/>
          <p:nvPr/>
        </p:nvSpPr>
        <p:spPr>
          <a:xfrm>
            <a:off x="65335" y="3419373"/>
            <a:ext cx="3430340"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遠洋トロール</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漁船の例</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9" name="図 8">
            <a:extLst>
              <a:ext uri="{FF2B5EF4-FFF2-40B4-BE49-F238E27FC236}">
                <a16:creationId xmlns:a16="http://schemas.microsoft.com/office/drawing/2014/main" id="{F9B44E22-CF30-D706-6CC5-8ED33DB783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08" y="3788704"/>
            <a:ext cx="3496694" cy="2192995"/>
          </a:xfrm>
          <a:prstGeom prst="rect">
            <a:avLst/>
          </a:prstGeom>
          <a:noFill/>
          <a:ln>
            <a:noFill/>
          </a:ln>
        </p:spPr>
      </p:pic>
      <p:sp>
        <p:nvSpPr>
          <p:cNvPr id="10" name="テキスト ボックス 9">
            <a:extLst>
              <a:ext uri="{FF2B5EF4-FFF2-40B4-BE49-F238E27FC236}">
                <a16:creationId xmlns:a16="http://schemas.microsoft.com/office/drawing/2014/main" id="{96BCF871-2DBD-A4E3-4D5E-F039162C984F}"/>
              </a:ext>
            </a:extLst>
          </p:cNvPr>
          <p:cNvSpPr txBox="1"/>
          <p:nvPr/>
        </p:nvSpPr>
        <p:spPr>
          <a:xfrm>
            <a:off x="261084" y="5981699"/>
            <a:ext cx="3082158" cy="246221"/>
          </a:xfrm>
          <a:prstGeom prst="rect">
            <a:avLst/>
          </a:prstGeom>
          <a:noFill/>
        </p:spPr>
        <p:txBody>
          <a:bodyPr wrap="square">
            <a:spAutoFit/>
          </a:bodyPr>
          <a:lstStyle/>
          <a:p>
            <a:r>
              <a:rPr lang="ja-JP" altLang="ja-JP" sz="1000" dirty="0">
                <a:effectLst/>
                <a:latin typeface="+mj-ea"/>
                <a:ea typeface="+mj-ea"/>
                <a:cs typeface="Times New Roman" panose="02020603050405020304" pitchFamily="18" charset="0"/>
              </a:rPr>
              <a:t>写真：</a:t>
            </a:r>
            <a:r>
              <a:rPr lang="ja-JP" altLang="en-US" sz="1000" dirty="0">
                <a:effectLst/>
                <a:latin typeface="+mj-ea"/>
                <a:ea typeface="+mj-ea"/>
                <a:cs typeface="Times New Roman" panose="02020603050405020304" pitchFamily="18" charset="0"/>
              </a:rPr>
              <a:t>（一社）日本トロール底魚協会提供 </a:t>
            </a:r>
            <a:endParaRPr lang="ja-JP" altLang="en-US" sz="1000" dirty="0">
              <a:latin typeface="+mj-ea"/>
              <a:ea typeface="+mj-ea"/>
            </a:endParaRPr>
          </a:p>
        </p:txBody>
      </p:sp>
      <p:sp>
        <p:nvSpPr>
          <p:cNvPr id="12" name="テキスト ボックス 11">
            <a:extLst>
              <a:ext uri="{FF2B5EF4-FFF2-40B4-BE49-F238E27FC236}">
                <a16:creationId xmlns:a16="http://schemas.microsoft.com/office/drawing/2014/main" id="{ADCA8862-091F-3246-D33D-DF1F7ADCD645}"/>
              </a:ext>
            </a:extLst>
          </p:cNvPr>
          <p:cNvSpPr txBox="1"/>
          <p:nvPr/>
        </p:nvSpPr>
        <p:spPr>
          <a:xfrm>
            <a:off x="3877434" y="2772516"/>
            <a:ext cx="2675765" cy="369332"/>
          </a:xfrm>
          <a:prstGeom prst="rect">
            <a:avLst/>
          </a:prstGeom>
          <a:noFill/>
        </p:spPr>
        <p:txBody>
          <a:bodyPr wrap="square">
            <a:spAutoFit/>
          </a:bodyPr>
          <a:lstStyle/>
          <a:p>
            <a:pPr indent="152400" algn="just"/>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１そうびきかけまわし</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13" name="図 12" descr="マップ&#10;&#10;AI 生成コンテンツは誤りを含む可能性があります。">
            <a:extLst>
              <a:ext uri="{FF2B5EF4-FFF2-40B4-BE49-F238E27FC236}">
                <a16:creationId xmlns:a16="http://schemas.microsoft.com/office/drawing/2014/main" id="{834C2290-F810-83AA-0599-C36CFBF991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368" y="374058"/>
            <a:ext cx="2780665" cy="2790825"/>
          </a:xfrm>
          <a:prstGeom prst="rect">
            <a:avLst/>
          </a:prstGeom>
          <a:noFill/>
          <a:ln>
            <a:noFill/>
          </a:ln>
        </p:spPr>
      </p:pic>
      <p:sp>
        <p:nvSpPr>
          <p:cNvPr id="14" name="テキスト ボックス 13">
            <a:extLst>
              <a:ext uri="{FF2B5EF4-FFF2-40B4-BE49-F238E27FC236}">
                <a16:creationId xmlns:a16="http://schemas.microsoft.com/office/drawing/2014/main" id="{C55E4C5C-F859-18FC-A9B6-4BE1C091179E}"/>
              </a:ext>
            </a:extLst>
          </p:cNvPr>
          <p:cNvSpPr txBox="1"/>
          <p:nvPr/>
        </p:nvSpPr>
        <p:spPr>
          <a:xfrm>
            <a:off x="7382868" y="2772516"/>
            <a:ext cx="1781894" cy="369332"/>
          </a:xfrm>
          <a:prstGeom prst="rect">
            <a:avLst/>
          </a:prstGeom>
          <a:noFill/>
        </p:spPr>
        <p:txBody>
          <a:bodyPr wrap="square">
            <a:spAutoFit/>
          </a:bodyPr>
          <a:lstStyle/>
          <a:p>
            <a:pPr indent="152400" algn="just"/>
            <a:r>
              <a:rPr lang="ja-JP" altLang="en-US" sz="1800" kern="100" dirty="0">
                <a:solidFill>
                  <a:schemeClr val="bg1"/>
                </a:solidFill>
                <a:effectLst/>
                <a:latin typeface="Century Gothic" panose="020B0502020202020204" pitchFamily="34" charset="0"/>
                <a:ea typeface="メイリオ" panose="020B0604030504040204" pitchFamily="50" charset="-128"/>
                <a:cs typeface="Times New Roman" panose="02020603050405020304" pitchFamily="18" charset="0"/>
              </a:rPr>
              <a:t>以西底びき</a:t>
            </a:r>
            <a:endParaRPr lang="ja-JP" altLang="ja-JP" sz="1400" kern="100" dirty="0">
              <a:solidFill>
                <a:schemeClr val="bg1"/>
              </a:solidFill>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E840F53C-33F3-BB13-3C29-8BE6D24312ED}"/>
              </a:ext>
            </a:extLst>
          </p:cNvPr>
          <p:cNvSpPr txBox="1"/>
          <p:nvPr/>
        </p:nvSpPr>
        <p:spPr>
          <a:xfrm>
            <a:off x="6802368" y="3277620"/>
            <a:ext cx="2780664" cy="253916"/>
          </a:xfrm>
          <a:prstGeom prst="rect">
            <a:avLst/>
          </a:prstGeom>
          <a:noFill/>
        </p:spPr>
        <p:txBody>
          <a:bodyPr wrap="square">
            <a:spAutoFit/>
          </a:bodyPr>
          <a:lstStyle/>
          <a:p>
            <a:r>
              <a:rPr lang="ja-JP" altLang="en-US" sz="1050" dirty="0">
                <a:latin typeface="+mj-ea"/>
                <a:ea typeface="+mj-ea"/>
              </a:rPr>
              <a:t>出典：</a:t>
            </a:r>
            <a:r>
              <a:rPr lang="zh-TW" altLang="en-US" sz="1050" dirty="0">
                <a:latin typeface="+mj-ea"/>
                <a:ea typeface="+mj-ea"/>
              </a:rPr>
              <a:t>（一社）全国底曳網漁業連合会</a:t>
            </a:r>
            <a:endParaRPr lang="ja-JP" altLang="en-US" sz="1050" dirty="0">
              <a:latin typeface="+mj-ea"/>
              <a:ea typeface="+mj-ea"/>
            </a:endParaRPr>
          </a:p>
        </p:txBody>
      </p:sp>
      <p:pic>
        <p:nvPicPr>
          <p:cNvPr id="16" name="図 15" descr="マップ&#10;&#10;AI 生成コンテンツは誤りを含む可能性があります。">
            <a:extLst>
              <a:ext uri="{FF2B5EF4-FFF2-40B4-BE49-F238E27FC236}">
                <a16:creationId xmlns:a16="http://schemas.microsoft.com/office/drawing/2014/main" id="{D7B2561E-2512-0639-1EF2-F1F8A817E4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2779" y="3916460"/>
            <a:ext cx="3227457" cy="2416857"/>
          </a:xfrm>
          <a:prstGeom prst="rect">
            <a:avLst/>
          </a:prstGeom>
          <a:noFill/>
          <a:ln>
            <a:noFill/>
          </a:ln>
        </p:spPr>
      </p:pic>
      <p:sp>
        <p:nvSpPr>
          <p:cNvPr id="17" name="テキスト ボックス 16">
            <a:extLst>
              <a:ext uri="{FF2B5EF4-FFF2-40B4-BE49-F238E27FC236}">
                <a16:creationId xmlns:a16="http://schemas.microsoft.com/office/drawing/2014/main" id="{7ECB3A1D-8B14-5BDC-E6BD-67F4F5494B12}"/>
              </a:ext>
            </a:extLst>
          </p:cNvPr>
          <p:cNvSpPr txBox="1"/>
          <p:nvPr/>
        </p:nvSpPr>
        <p:spPr>
          <a:xfrm>
            <a:off x="6239232" y="5978515"/>
            <a:ext cx="1916748" cy="369332"/>
          </a:xfrm>
          <a:prstGeom prst="rect">
            <a:avLst/>
          </a:prstGeom>
          <a:noFill/>
        </p:spPr>
        <p:txBody>
          <a:bodyPr wrap="square">
            <a:spAutoFit/>
          </a:bodyPr>
          <a:lstStyle/>
          <a:p>
            <a:pPr indent="152400" algn="just"/>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遠洋底びき</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930EF37-40D1-EB78-0453-A4479ED89584}"/>
              </a:ext>
            </a:extLst>
          </p:cNvPr>
          <p:cNvSpPr txBox="1"/>
          <p:nvPr/>
        </p:nvSpPr>
        <p:spPr>
          <a:xfrm>
            <a:off x="5372144" y="6355289"/>
            <a:ext cx="3468117" cy="253916"/>
          </a:xfrm>
          <a:prstGeom prst="rect">
            <a:avLst/>
          </a:prstGeom>
          <a:noFill/>
        </p:spPr>
        <p:txBody>
          <a:bodyPr wrap="square">
            <a:spAutoFit/>
          </a:bodyPr>
          <a:lstStyle/>
          <a:p>
            <a:r>
              <a:rPr lang="ja-JP" altLang="en-US" sz="1050" dirty="0"/>
              <a:t>出典：（一社）全国漁業就業者確保育成センター資料</a:t>
            </a:r>
          </a:p>
        </p:txBody>
      </p:sp>
    </p:spTree>
    <p:extLst>
      <p:ext uri="{BB962C8B-B14F-4D97-AF65-F5344CB8AC3E}">
        <p14:creationId xmlns:p14="http://schemas.microsoft.com/office/powerpoint/2010/main" val="12044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63C5-8A53-EEF2-B122-4A7F1C3C4A77}"/>
            </a:ext>
          </a:extLst>
        </p:cNvPr>
        <p:cNvGrpSpPr/>
        <p:nvPr/>
      </p:nvGrpSpPr>
      <p:grpSpPr>
        <a:xfrm>
          <a:off x="0" y="0"/>
          <a:ext cx="0" cy="0"/>
          <a:chOff x="0" y="0"/>
          <a:chExt cx="0" cy="0"/>
        </a:xfrm>
      </p:grpSpPr>
      <p:pic>
        <p:nvPicPr>
          <p:cNvPr id="2" name="図 1" descr="ダイアグラム&#10;&#10;AI 生成コンテンツは誤りを含む可能性があります。">
            <a:extLst>
              <a:ext uri="{FF2B5EF4-FFF2-40B4-BE49-F238E27FC236}">
                <a16:creationId xmlns:a16="http://schemas.microsoft.com/office/drawing/2014/main" id="{F07E6703-B34E-200A-D56E-3FCA43452D6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491"/>
          <a:stretch>
            <a:fillRect/>
          </a:stretch>
        </p:blipFill>
        <p:spPr bwMode="auto">
          <a:xfrm>
            <a:off x="1268069" y="1823111"/>
            <a:ext cx="7369862" cy="5034889"/>
          </a:xfrm>
          <a:prstGeom prst="rect">
            <a:avLst/>
          </a:prstGeom>
          <a:noFill/>
          <a:ln>
            <a:noFill/>
          </a:ln>
          <a:extLst>
            <a:ext uri="{53640926-AAD7-44D8-BBD7-CCE9431645EC}">
              <a14:shadowObscured xmlns:a14="http://schemas.microsoft.com/office/drawing/2010/main"/>
            </a:ext>
          </a:extLst>
        </p:spPr>
      </p:pic>
      <p:sp>
        <p:nvSpPr>
          <p:cNvPr id="4" name="スライド番号プレースホルダー 3">
            <a:extLst>
              <a:ext uri="{FF2B5EF4-FFF2-40B4-BE49-F238E27FC236}">
                <a16:creationId xmlns:a16="http://schemas.microsoft.com/office/drawing/2014/main" id="{7715003E-A2A1-95E3-779E-BD05A5FF6E51}"/>
              </a:ext>
            </a:extLst>
          </p:cNvPr>
          <p:cNvSpPr>
            <a:spLocks noGrp="1"/>
          </p:cNvSpPr>
          <p:nvPr>
            <p:ph type="sldNum" sz="quarter" idx="12"/>
          </p:nvPr>
        </p:nvSpPr>
        <p:spPr/>
        <p:txBody>
          <a:bodyPr/>
          <a:lstStyle/>
          <a:p>
            <a:fld id="{E19FEFA5-F69B-4463-85F3-6BA87B34B307}" type="slidenum">
              <a:rPr kumimoji="1" lang="ja-JP" altLang="en-US" smtClean="0"/>
              <a:pPr/>
              <a:t>26</a:t>
            </a:fld>
            <a:endParaRPr kumimoji="1" lang="ja-JP" altLang="en-US"/>
          </a:p>
        </p:txBody>
      </p:sp>
      <p:sp>
        <p:nvSpPr>
          <p:cNvPr id="7" name="テキスト ボックス 6">
            <a:extLst>
              <a:ext uri="{FF2B5EF4-FFF2-40B4-BE49-F238E27FC236}">
                <a16:creationId xmlns:a16="http://schemas.microsoft.com/office/drawing/2014/main" id="{16F52C58-038A-E4F2-2185-732C1754B81F}"/>
              </a:ext>
            </a:extLst>
          </p:cNvPr>
          <p:cNvSpPr txBox="1"/>
          <p:nvPr/>
        </p:nvSpPr>
        <p:spPr>
          <a:xfrm>
            <a:off x="0" y="1470698"/>
            <a:ext cx="5277450"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 以西底びき網漁業の操業順序</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8B635316-DF74-29C9-2F10-46BC11FEDC95}"/>
              </a:ext>
            </a:extLst>
          </p:cNvPr>
          <p:cNvSpPr/>
          <p:nvPr/>
        </p:nvSpPr>
        <p:spPr>
          <a:xfrm>
            <a:off x="282676" y="84405"/>
            <a:ext cx="9340648" cy="13469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highlight>
                  <a:srgbClr val="FFFF00"/>
                </a:highlight>
                <a:latin typeface="+mj-ea"/>
                <a:ea typeface="+mj-ea"/>
              </a:rPr>
              <a:t>【</a:t>
            </a:r>
            <a:r>
              <a:rPr kumimoji="1" lang="ja-JP" altLang="en-US" sz="1600" dirty="0">
                <a:solidFill>
                  <a:schemeClr val="tx1"/>
                </a:solidFill>
                <a:highlight>
                  <a:srgbClr val="FFFF00"/>
                </a:highlight>
                <a:latin typeface="+mj-ea"/>
                <a:ea typeface="+mj-ea"/>
              </a:rPr>
              <a:t>操業形態</a:t>
            </a:r>
            <a:r>
              <a:rPr kumimoji="1" lang="en-US" altLang="ja-JP" sz="1600" dirty="0">
                <a:solidFill>
                  <a:schemeClr val="tx1"/>
                </a:solidFill>
                <a:highlight>
                  <a:srgbClr val="FFFF00"/>
                </a:highlight>
                <a:latin typeface="+mj-ea"/>
                <a:ea typeface="+mj-ea"/>
              </a:rPr>
              <a:t>】</a:t>
            </a:r>
          </a:p>
          <a:p>
            <a:r>
              <a:rPr kumimoji="1" lang="ja-JP" altLang="en-US" sz="1600" dirty="0">
                <a:solidFill>
                  <a:schemeClr val="tx1"/>
                </a:solidFill>
                <a:latin typeface="+mj-ea"/>
                <a:ea typeface="+mj-ea"/>
              </a:rPr>
              <a:t>・　魚群探知機を用いた魚群の探索、選定。</a:t>
            </a:r>
          </a:p>
          <a:p>
            <a:r>
              <a:rPr kumimoji="1" lang="ja-JP" altLang="en-US" sz="1600" dirty="0">
                <a:solidFill>
                  <a:schemeClr val="tx1"/>
                </a:solidFill>
                <a:latin typeface="+mj-ea"/>
                <a:ea typeface="+mj-ea"/>
              </a:rPr>
              <a:t>・　魚群へ接近し、船尾スリップウェイからの投網。</a:t>
            </a:r>
          </a:p>
          <a:p>
            <a:r>
              <a:rPr kumimoji="1" lang="ja-JP" altLang="en-US" sz="1600" dirty="0">
                <a:solidFill>
                  <a:schemeClr val="tx1"/>
                </a:solidFill>
                <a:latin typeface="+mj-ea"/>
                <a:ea typeface="+mj-ea"/>
              </a:rPr>
              <a:t>・　曳き網により漁獲。</a:t>
            </a:r>
          </a:p>
          <a:p>
            <a:r>
              <a:rPr kumimoji="1" lang="ja-JP" altLang="en-US" sz="1600" dirty="0">
                <a:solidFill>
                  <a:schemeClr val="tx1"/>
                </a:solidFill>
                <a:latin typeface="+mj-ea"/>
                <a:ea typeface="+mj-ea"/>
              </a:rPr>
              <a:t>・　船尾スリップウェイから網揚げし、漁獲物を選り分ける</a:t>
            </a:r>
          </a:p>
        </p:txBody>
      </p:sp>
      <p:sp>
        <p:nvSpPr>
          <p:cNvPr id="5" name="テキスト ボックス 4">
            <a:extLst>
              <a:ext uri="{FF2B5EF4-FFF2-40B4-BE49-F238E27FC236}">
                <a16:creationId xmlns:a16="http://schemas.microsoft.com/office/drawing/2014/main" id="{C23C0A92-D79E-C428-2348-3FC9AD5BB8A0}"/>
              </a:ext>
            </a:extLst>
          </p:cNvPr>
          <p:cNvSpPr txBox="1"/>
          <p:nvPr/>
        </p:nvSpPr>
        <p:spPr>
          <a:xfrm>
            <a:off x="473658" y="6475256"/>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4876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AI 生成コンテンツは誤りを含む可能性があります。">
            <a:extLst>
              <a:ext uri="{FF2B5EF4-FFF2-40B4-BE49-F238E27FC236}">
                <a16:creationId xmlns:a16="http://schemas.microsoft.com/office/drawing/2014/main" id="{7BCB1003-60B7-FF60-3BC0-DB3CC51221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453"/>
          <a:stretch>
            <a:fillRect/>
          </a:stretch>
        </p:blipFill>
        <p:spPr bwMode="auto">
          <a:xfrm>
            <a:off x="1757046" y="2332939"/>
            <a:ext cx="7066896" cy="4525061"/>
          </a:xfrm>
          <a:prstGeom prst="rect">
            <a:avLst/>
          </a:prstGeom>
          <a:noFill/>
          <a:ln>
            <a:noFill/>
          </a:ln>
          <a:extLst>
            <a:ext uri="{53640926-AAD7-44D8-BBD7-CCE9431645EC}">
              <a14:shadowObscured xmlns:a14="http://schemas.microsoft.com/office/drawing/2010/main"/>
            </a:ext>
          </a:extLst>
        </p:spPr>
      </p:pic>
      <p:sp>
        <p:nvSpPr>
          <p:cNvPr id="2" name="スライド番号プレースホルダー 1">
            <a:extLst>
              <a:ext uri="{FF2B5EF4-FFF2-40B4-BE49-F238E27FC236}">
                <a16:creationId xmlns:a16="http://schemas.microsoft.com/office/drawing/2014/main" id="{A6BF347E-CF3C-9991-FEE0-DE01FCBB79D9}"/>
              </a:ext>
            </a:extLst>
          </p:cNvPr>
          <p:cNvSpPr>
            <a:spLocks noGrp="1"/>
          </p:cNvSpPr>
          <p:nvPr>
            <p:ph type="sldNum" sz="quarter" idx="12"/>
          </p:nvPr>
        </p:nvSpPr>
        <p:spPr/>
        <p:txBody>
          <a:bodyPr/>
          <a:lstStyle/>
          <a:p>
            <a:fld id="{E19FEFA5-F69B-4463-85F3-6BA87B34B307}" type="slidenum">
              <a:rPr kumimoji="1" lang="ja-JP" altLang="en-US" smtClean="0"/>
              <a:pPr/>
              <a:t>27</a:t>
            </a:fld>
            <a:endParaRPr kumimoji="1" lang="ja-JP" altLang="en-US"/>
          </a:p>
        </p:txBody>
      </p:sp>
      <p:sp>
        <p:nvSpPr>
          <p:cNvPr id="4" name="正方形/長方形 3">
            <a:extLst>
              <a:ext uri="{FF2B5EF4-FFF2-40B4-BE49-F238E27FC236}">
                <a16:creationId xmlns:a16="http://schemas.microsoft.com/office/drawing/2014/main" id="{BA5F034A-6C7A-5747-61D6-6B057EBCAF91}"/>
              </a:ext>
            </a:extLst>
          </p:cNvPr>
          <p:cNvSpPr/>
          <p:nvPr/>
        </p:nvSpPr>
        <p:spPr>
          <a:xfrm>
            <a:off x="95863" y="61454"/>
            <a:ext cx="9714271" cy="223398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highlight>
                  <a:srgbClr val="FFFF00"/>
                </a:highlight>
                <a:latin typeface="+mj-ea"/>
                <a:ea typeface="+mj-ea"/>
              </a:rPr>
              <a:t>【</a:t>
            </a:r>
            <a:r>
              <a:rPr kumimoji="1" lang="ja-JP" altLang="en-US" dirty="0">
                <a:solidFill>
                  <a:schemeClr val="tx1"/>
                </a:solidFill>
                <a:highlight>
                  <a:srgbClr val="FFFF00"/>
                </a:highlight>
                <a:latin typeface="+mj-ea"/>
                <a:ea typeface="+mj-ea"/>
              </a:rPr>
              <a:t>漁船・漁具の構造</a:t>
            </a:r>
            <a:r>
              <a:rPr kumimoji="1" lang="en-US" altLang="ja-JP" dirty="0">
                <a:solidFill>
                  <a:schemeClr val="tx1"/>
                </a:solidFill>
                <a:highlight>
                  <a:srgbClr val="FFFF00"/>
                </a:highlight>
                <a:latin typeface="+mj-ea"/>
                <a:ea typeface="+mj-ea"/>
              </a:rPr>
              <a:t>】</a:t>
            </a:r>
          </a:p>
          <a:p>
            <a:r>
              <a:rPr kumimoji="1" lang="ja-JP" altLang="en-US" sz="1600" dirty="0">
                <a:solidFill>
                  <a:schemeClr val="tx1"/>
                </a:solidFill>
                <a:latin typeface="+mj-ea"/>
                <a:ea typeface="+mj-ea"/>
              </a:rPr>
              <a:t>・　網は網口前方の魚を集約するための袖網と身網、集約された魚を蓄積するため身網の末端に取り付けた袋</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網（コッドエンド）で構成される。網はコッドエンドに近づくにつれてその断面積が小さくなるよう設計されている。</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目合は袖網の先端部から徐々に小さくなり、コッドエンドで最小となる。網糸は海底と接触する部分やコッドエ</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ンドには十分な強度を持たせるため太いものが使用される。</a:t>
            </a:r>
          </a:p>
          <a:p>
            <a:r>
              <a:rPr kumimoji="1" lang="ja-JP" altLang="en-US" sz="1600" dirty="0">
                <a:solidFill>
                  <a:schemeClr val="tx1"/>
                </a:solidFill>
                <a:latin typeface="+mj-ea"/>
                <a:ea typeface="+mj-ea"/>
              </a:rPr>
              <a:t>・　袖網の先にネットペンネント、ハンドロープ（手綱）、オッタ－ボード、ワープ（曳索）が連結されている。</a:t>
            </a:r>
          </a:p>
          <a:p>
            <a:r>
              <a:rPr kumimoji="1" lang="ja-JP" altLang="en-US" sz="1600" dirty="0">
                <a:solidFill>
                  <a:schemeClr val="tx1"/>
                </a:solidFill>
                <a:latin typeface="+mj-ea"/>
                <a:ea typeface="+mj-ea"/>
              </a:rPr>
              <a:t>・　両袖と網口の上辺には、網高さと網成りを保持するために沈子を付けたヘッドロープ、また、下辺には網の安</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定を保つとともに網の破れを防ぐために沈子を通した沈子網（グランドロープ）が付けられている。</a:t>
            </a:r>
            <a:endParaRPr kumimoji="1" lang="en-US" altLang="ja-JP" sz="1600" dirty="0">
              <a:solidFill>
                <a:schemeClr val="tx1"/>
              </a:solidFill>
              <a:latin typeface="+mj-ea"/>
              <a:ea typeface="+mj-ea"/>
            </a:endParaRPr>
          </a:p>
        </p:txBody>
      </p:sp>
      <p:sp>
        <p:nvSpPr>
          <p:cNvPr id="5" name="テキスト ボックス 4">
            <a:extLst>
              <a:ext uri="{FF2B5EF4-FFF2-40B4-BE49-F238E27FC236}">
                <a16:creationId xmlns:a16="http://schemas.microsoft.com/office/drawing/2014/main" id="{14DE0324-68BF-8FD4-65B3-931DDA72E2BB}"/>
              </a:ext>
            </a:extLst>
          </p:cNvPr>
          <p:cNvSpPr txBox="1"/>
          <p:nvPr/>
        </p:nvSpPr>
        <p:spPr>
          <a:xfrm>
            <a:off x="-6691" y="6199231"/>
            <a:ext cx="2045042" cy="553998"/>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a:t>
            </a:r>
            <a:endParaRPr lang="en-US" altLang="zh-TW" sz="1000" dirty="0">
              <a:latin typeface="メイリオ" panose="020B0604030504040204" pitchFamily="50" charset="-128"/>
              <a:ea typeface="メイリオ" panose="020B0604030504040204" pitchFamily="50" charset="-128"/>
            </a:endParaRPr>
          </a:p>
          <a:p>
            <a:r>
              <a:rPr lang="zh-TW" altLang="en-US" sz="1000" dirty="0">
                <a:latin typeface="メイリオ" panose="020B0604030504040204" pitchFamily="50" charset="-128"/>
                <a:ea typeface="メイリオ" panose="020B0604030504040204" pitchFamily="50" charset="-128"/>
              </a:rPr>
              <a:t>「日本漁船図集（四訂版）」</a:t>
            </a:r>
            <a:endParaRPr lang="en-US" altLang="zh-TW" sz="1000" dirty="0">
              <a:latin typeface="メイリオ" panose="020B0604030504040204" pitchFamily="50" charset="-128"/>
              <a:ea typeface="メイリオ" panose="020B0604030504040204" pitchFamily="50" charset="-128"/>
            </a:endParaRPr>
          </a:p>
          <a:p>
            <a:r>
              <a:rPr lang="zh-TW" altLang="en-US" sz="1000" dirty="0">
                <a:latin typeface="メイリオ" panose="020B0604030504040204" pitchFamily="50" charset="-128"/>
                <a:ea typeface="メイリオ" panose="020B0604030504040204" pitchFamily="50" charset="-128"/>
              </a:rPr>
              <a:t> 津谷俊人 著</a:t>
            </a:r>
            <a:endParaRPr lang="ja-JP" altLang="en-US" sz="1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EF4D66C-404E-C8E5-8DEB-4AC5A674E7BA}"/>
              </a:ext>
            </a:extLst>
          </p:cNvPr>
          <p:cNvSpPr txBox="1"/>
          <p:nvPr/>
        </p:nvSpPr>
        <p:spPr>
          <a:xfrm>
            <a:off x="758158" y="2295440"/>
            <a:ext cx="4955458" cy="369332"/>
          </a:xfrm>
          <a:prstGeom prst="rect">
            <a:avLst/>
          </a:prstGeom>
          <a:noFill/>
        </p:spPr>
        <p:txBody>
          <a:bodyPr wrap="square">
            <a:spAutoFit/>
          </a:bodyPr>
          <a:lstStyle/>
          <a:p>
            <a:r>
              <a:rPr lang="ja-JP" altLang="en-US" dirty="0"/>
              <a:t>〇遠洋トロール漁船図面</a:t>
            </a:r>
          </a:p>
        </p:txBody>
      </p:sp>
    </p:spTree>
    <p:extLst>
      <p:ext uri="{BB962C8B-B14F-4D97-AF65-F5344CB8AC3E}">
        <p14:creationId xmlns:p14="http://schemas.microsoft.com/office/powerpoint/2010/main" val="481069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F31D735-6C3A-5C98-BC98-D272B17F0A4F}"/>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162716-5097-9A77-A844-1AFA4A6941B2}"/>
              </a:ext>
            </a:extLst>
          </p:cNvPr>
          <p:cNvSpPr>
            <a:spLocks noGrp="1"/>
          </p:cNvSpPr>
          <p:nvPr>
            <p:ph type="sldNum" sz="quarter" idx="12"/>
          </p:nvPr>
        </p:nvSpPr>
        <p:spPr/>
        <p:txBody>
          <a:bodyPr/>
          <a:lstStyle/>
          <a:p>
            <a:fld id="{E19FEFA5-F69B-4463-85F3-6BA87B34B307}" type="slidenum">
              <a:rPr kumimoji="1" lang="ja-JP" altLang="en-US" smtClean="0"/>
              <a:pPr/>
              <a:t>28</a:t>
            </a:fld>
            <a:endParaRPr kumimoji="1" lang="ja-JP" altLang="en-US"/>
          </a:p>
        </p:txBody>
      </p:sp>
      <p:sp>
        <p:nvSpPr>
          <p:cNvPr id="6" name="テキスト ボックス 5">
            <a:extLst>
              <a:ext uri="{FF2B5EF4-FFF2-40B4-BE49-F238E27FC236}">
                <a16:creationId xmlns:a16="http://schemas.microsoft.com/office/drawing/2014/main" id="{064E4089-BEC2-9737-0818-238CCD9F8DC0}"/>
              </a:ext>
            </a:extLst>
          </p:cNvPr>
          <p:cNvSpPr txBox="1"/>
          <p:nvPr/>
        </p:nvSpPr>
        <p:spPr>
          <a:xfrm>
            <a:off x="5478651" y="6553381"/>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C29A574-8286-8F05-3B1B-CAD7C17F4753}"/>
              </a:ext>
            </a:extLst>
          </p:cNvPr>
          <p:cNvSpPr txBox="1"/>
          <p:nvPr/>
        </p:nvSpPr>
        <p:spPr>
          <a:xfrm>
            <a:off x="218393" y="230383"/>
            <a:ext cx="4955458" cy="369332"/>
          </a:xfrm>
          <a:prstGeom prst="rect">
            <a:avLst/>
          </a:prstGeom>
          <a:noFill/>
        </p:spPr>
        <p:txBody>
          <a:bodyPr wrap="square">
            <a:spAutoFit/>
          </a:bodyPr>
          <a:lstStyle/>
          <a:p>
            <a:r>
              <a:rPr lang="ja-JP" altLang="en-US" dirty="0"/>
              <a:t>〇底びき網漁船図面</a:t>
            </a:r>
          </a:p>
        </p:txBody>
      </p:sp>
      <p:pic>
        <p:nvPicPr>
          <p:cNvPr id="2" name="図 1" descr="ダイアグラム, 設計図, 概略図&#10;&#10;AI 生成コンテンツは誤りを含む可能性があります。">
            <a:extLst>
              <a:ext uri="{FF2B5EF4-FFF2-40B4-BE49-F238E27FC236}">
                <a16:creationId xmlns:a16="http://schemas.microsoft.com/office/drawing/2014/main" id="{17A505F4-1244-7DF7-B9C4-7283DB10464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364"/>
          <a:stretch>
            <a:fillRect/>
          </a:stretch>
        </p:blipFill>
        <p:spPr bwMode="auto">
          <a:xfrm>
            <a:off x="218393" y="904694"/>
            <a:ext cx="9226723" cy="53491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466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トラック, 屋外, 輸送, 道路 が含まれている画像&#10;&#10;AI によって生成されたコンテンツは間違っている可能性があります。">
            <a:extLst>
              <a:ext uri="{FF2B5EF4-FFF2-40B4-BE49-F238E27FC236}">
                <a16:creationId xmlns:a16="http://schemas.microsoft.com/office/drawing/2014/main" id="{C24DBDFB-55B1-CC84-887B-E57693321A56}"/>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l="9006" t="9091" r="17149"/>
          <a:stretch>
            <a:fillRect/>
          </a:stretch>
        </p:blipFill>
        <p:spPr>
          <a:xfrm>
            <a:off x="20" y="-1"/>
            <a:ext cx="9903503" cy="6858000"/>
          </a:xfrm>
          <a:prstGeom prst="rect">
            <a:avLst/>
          </a:prstGeom>
        </p:spPr>
      </p:pic>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0" y="1483360"/>
            <a:ext cx="3847818" cy="3840479"/>
          </a:xfrm>
          <a:prstGeom prst="rect">
            <a:avLst/>
          </a:prstGeom>
        </p:spPr>
        <p:txBody>
          <a:bodyPr vert="horz" lIns="91440" tIns="45720" rIns="91440" bIns="45720" rtlCol="0">
            <a:normAutofit/>
          </a:bodyPr>
          <a:lstStyle/>
          <a:p>
            <a:pPr>
              <a:defRPr/>
            </a:pPr>
            <a:r>
              <a:rPr lang="ja-JP" altLang="en-US" sz="4800" cap="all" spc="-100" dirty="0">
                <a:solidFill>
                  <a:schemeClr val="tx1"/>
                </a:solidFill>
                <a:latin typeface="メイリオ" panose="020B0604030504040204" pitchFamily="50" charset="-128"/>
                <a:ea typeface="メイリオ" panose="020B0604030504040204" pitchFamily="50" charset="-128"/>
              </a:rPr>
              <a:t>（１）</a:t>
            </a:r>
            <a:r>
              <a:rPr kumimoji="1" lang="ja-JP" altLang="en-US" sz="4800" cap="all" spc="-100" dirty="0">
                <a:solidFill>
                  <a:schemeClr val="tx1"/>
                </a:solidFill>
                <a:latin typeface="メイリオ" panose="020B0604030504040204" pitchFamily="50" charset="-128"/>
                <a:ea typeface="メイリオ" panose="020B0604030504040204" pitchFamily="50" charset="-128"/>
              </a:rPr>
              <a:t>我が国</a:t>
            </a:r>
            <a:br>
              <a:rPr kumimoji="1" lang="en-US" altLang="ja-JP" sz="4800" cap="all" spc="-100" dirty="0">
                <a:solidFill>
                  <a:schemeClr val="tx1"/>
                </a:solidFill>
                <a:latin typeface="メイリオ" panose="020B0604030504040204" pitchFamily="50" charset="-128"/>
                <a:ea typeface="メイリオ" panose="020B0604030504040204" pitchFamily="50" charset="-128"/>
              </a:rPr>
            </a:br>
            <a:r>
              <a:rPr lang="ja-JP" altLang="en-US" sz="4800" cap="all" spc="-100" dirty="0">
                <a:solidFill>
                  <a:schemeClr val="tx1"/>
                </a:solidFill>
                <a:latin typeface="メイリオ" panose="020B0604030504040204" pitchFamily="50" charset="-128"/>
                <a:ea typeface="メイリオ" panose="020B0604030504040204" pitchFamily="50" charset="-128"/>
              </a:rPr>
              <a:t>　　</a:t>
            </a:r>
            <a:r>
              <a:rPr kumimoji="1" lang="ja-JP" altLang="en-US" sz="4800" cap="all" spc="-100" dirty="0">
                <a:solidFill>
                  <a:schemeClr val="tx1"/>
                </a:solidFill>
                <a:latin typeface="メイリオ" panose="020B0604030504040204" pitchFamily="50" charset="-128"/>
                <a:ea typeface="メイリオ" panose="020B0604030504040204" pitchFamily="50" charset="-128"/>
              </a:rPr>
              <a:t>の漁業</a:t>
            </a:r>
            <a:endParaRPr kumimoji="1" lang="en-US" altLang="ja-JP" sz="4800" cap="all" spc="-100" dirty="0">
              <a:solidFill>
                <a:schemeClr val="tx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ormAutofit/>
          </a:bodyPr>
          <a:lstStyle/>
          <a:p>
            <a:pPr>
              <a:spcAft>
                <a:spcPts val="600"/>
              </a:spcAft>
            </a:pPr>
            <a:fld id="{E19FEFA5-F69B-4463-85F3-6BA87B34B307}" type="slidenum">
              <a:rPr kumimoji="1" lang="en-US" altLang="ja-JP" smtClean="0"/>
              <a:pPr>
                <a:spcAft>
                  <a:spcPts val="600"/>
                </a:spcAft>
              </a:pPr>
              <a:t>2</a:t>
            </a:fld>
            <a:endParaRPr kumimoji="1" lang="en-US" altLang="ja-JP"/>
          </a:p>
        </p:txBody>
      </p:sp>
    </p:spTree>
    <p:extLst>
      <p:ext uri="{BB962C8B-B14F-4D97-AF65-F5344CB8AC3E}">
        <p14:creationId xmlns:p14="http://schemas.microsoft.com/office/powerpoint/2010/main" val="23652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1A1876-1066-7282-B868-0CE91D32D2A8}"/>
              </a:ext>
            </a:extLst>
          </p:cNvPr>
          <p:cNvSpPr>
            <a:spLocks noGrp="1"/>
          </p:cNvSpPr>
          <p:nvPr>
            <p:ph type="sldNum" sz="quarter" idx="12"/>
          </p:nvPr>
        </p:nvSpPr>
        <p:spPr/>
        <p:txBody>
          <a:bodyPr/>
          <a:lstStyle/>
          <a:p>
            <a:fld id="{E19FEFA5-F69B-4463-85F3-6BA87B34B307}" type="slidenum">
              <a:rPr kumimoji="1" lang="ja-JP" altLang="en-US" smtClean="0"/>
              <a:pPr/>
              <a:t>29</a:t>
            </a:fld>
            <a:endParaRPr kumimoji="1" lang="ja-JP" altLang="en-US"/>
          </a:p>
        </p:txBody>
      </p:sp>
      <p:sp>
        <p:nvSpPr>
          <p:cNvPr id="4" name="テキスト ボックス 3">
            <a:extLst>
              <a:ext uri="{FF2B5EF4-FFF2-40B4-BE49-F238E27FC236}">
                <a16:creationId xmlns:a16="http://schemas.microsoft.com/office/drawing/2014/main" id="{12922CBE-8629-EF8E-EEBE-A69B4661C143}"/>
              </a:ext>
            </a:extLst>
          </p:cNvPr>
          <p:cNvSpPr txBox="1"/>
          <p:nvPr/>
        </p:nvSpPr>
        <p:spPr>
          <a:xfrm>
            <a:off x="206950" y="151598"/>
            <a:ext cx="1985644" cy="369332"/>
          </a:xfrm>
          <a:prstGeom prst="rect">
            <a:avLst/>
          </a:prstGeom>
          <a:solidFill>
            <a:schemeClr val="bg1"/>
          </a:solidFill>
        </p:spPr>
        <p:txBody>
          <a:bodyPr wrap="square">
            <a:spAutoFit/>
          </a:bodyPr>
          <a:lstStyle/>
          <a:p>
            <a:r>
              <a:rPr lang="ja-JP" altLang="en-US" dirty="0"/>
              <a:t>〇トロール漁網</a:t>
            </a:r>
          </a:p>
        </p:txBody>
      </p:sp>
      <p:sp>
        <p:nvSpPr>
          <p:cNvPr id="5" name="テキスト ボックス 4">
            <a:extLst>
              <a:ext uri="{FF2B5EF4-FFF2-40B4-BE49-F238E27FC236}">
                <a16:creationId xmlns:a16="http://schemas.microsoft.com/office/drawing/2014/main" id="{4048FCDD-0B1E-474C-6854-EBE18E2C9662}"/>
              </a:ext>
            </a:extLst>
          </p:cNvPr>
          <p:cNvSpPr txBox="1"/>
          <p:nvPr/>
        </p:nvSpPr>
        <p:spPr>
          <a:xfrm>
            <a:off x="5077203" y="6577163"/>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pic>
        <p:nvPicPr>
          <p:cNvPr id="6" name="図 5" descr="ダイアグラム, 設計図&#10;&#10;AI 生成コンテンツは誤りを含む可能性があります。">
            <a:extLst>
              <a:ext uri="{FF2B5EF4-FFF2-40B4-BE49-F238E27FC236}">
                <a16:creationId xmlns:a16="http://schemas.microsoft.com/office/drawing/2014/main" id="{F1C0A7E8-53CE-ABD4-9FDD-84CB3B76AC2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65" t="12205" r="8463" b="11953"/>
          <a:stretch>
            <a:fillRect/>
          </a:stretch>
        </p:blipFill>
        <p:spPr bwMode="auto">
          <a:xfrm rot="5400000">
            <a:off x="1516122" y="-399245"/>
            <a:ext cx="5935545" cy="77758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192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51D80AE-2A00-8474-58B0-405D11DD6657}"/>
              </a:ext>
            </a:extLst>
          </p:cNvPr>
          <p:cNvSpPr>
            <a:spLocks noGrp="1"/>
          </p:cNvSpPr>
          <p:nvPr>
            <p:ph type="sldNum" sz="quarter" idx="12"/>
          </p:nvPr>
        </p:nvSpPr>
        <p:spPr/>
        <p:txBody>
          <a:bodyPr/>
          <a:lstStyle/>
          <a:p>
            <a:fld id="{E19FEFA5-F69B-4463-85F3-6BA87B34B307}" type="slidenum">
              <a:rPr kumimoji="1" lang="ja-JP" altLang="en-US" smtClean="0"/>
              <a:pPr/>
              <a:t>30</a:t>
            </a:fld>
            <a:endParaRPr kumimoji="1" lang="ja-JP" altLang="en-US"/>
          </a:p>
        </p:txBody>
      </p:sp>
      <p:sp>
        <p:nvSpPr>
          <p:cNvPr id="4" name="テキスト ボックス 3">
            <a:extLst>
              <a:ext uri="{FF2B5EF4-FFF2-40B4-BE49-F238E27FC236}">
                <a16:creationId xmlns:a16="http://schemas.microsoft.com/office/drawing/2014/main" id="{E4DFBEA5-FFE1-08F6-6E77-00D6E1D95237}"/>
              </a:ext>
            </a:extLst>
          </p:cNvPr>
          <p:cNvSpPr txBox="1"/>
          <p:nvPr/>
        </p:nvSpPr>
        <p:spPr>
          <a:xfrm>
            <a:off x="206950" y="151598"/>
            <a:ext cx="2437927" cy="369332"/>
          </a:xfrm>
          <a:prstGeom prst="rect">
            <a:avLst/>
          </a:prstGeom>
          <a:solidFill>
            <a:schemeClr val="bg1"/>
          </a:solidFill>
        </p:spPr>
        <p:txBody>
          <a:bodyPr wrap="square">
            <a:spAutoFit/>
          </a:bodyPr>
          <a:lstStyle/>
          <a:p>
            <a:r>
              <a:rPr lang="ja-JP" altLang="en-US" dirty="0"/>
              <a:t>〇以西底びき網　漁網</a:t>
            </a:r>
          </a:p>
        </p:txBody>
      </p:sp>
      <p:pic>
        <p:nvPicPr>
          <p:cNvPr id="6" name="図 5" descr="ダイアグラム&#10;&#10;AI 生成コンテンツは誤りを含む可能性があります。">
            <a:extLst>
              <a:ext uri="{FF2B5EF4-FFF2-40B4-BE49-F238E27FC236}">
                <a16:creationId xmlns:a16="http://schemas.microsoft.com/office/drawing/2014/main" id="{15C6A40A-FFBE-A029-0F19-0745229EFFD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873" t="16010" r="7488" b="15376"/>
          <a:stretch>
            <a:fillRect/>
          </a:stretch>
        </p:blipFill>
        <p:spPr bwMode="auto">
          <a:xfrm rot="5400000">
            <a:off x="1456744" y="-148058"/>
            <a:ext cx="6294649" cy="7576188"/>
          </a:xfrm>
          <a:prstGeom prst="rect">
            <a:avLst/>
          </a:prstGeom>
          <a:noFill/>
          <a:ln>
            <a:noFill/>
          </a:ln>
          <a:extLst>
            <a:ext uri="{53640926-AAD7-44D8-BBD7-CCE9431645EC}">
              <a14:shadowObscured xmlns:a14="http://schemas.microsoft.com/office/drawing/2010/main"/>
            </a:ext>
          </a:extLst>
        </p:spPr>
      </p:pic>
      <p:sp>
        <p:nvSpPr>
          <p:cNvPr id="5" name="テキスト ボックス 4">
            <a:extLst>
              <a:ext uri="{FF2B5EF4-FFF2-40B4-BE49-F238E27FC236}">
                <a16:creationId xmlns:a16="http://schemas.microsoft.com/office/drawing/2014/main" id="{DC2D938B-96B8-EFC4-CEB4-682924086D78}"/>
              </a:ext>
            </a:extLst>
          </p:cNvPr>
          <p:cNvSpPr txBox="1"/>
          <p:nvPr/>
        </p:nvSpPr>
        <p:spPr>
          <a:xfrm>
            <a:off x="6830586" y="6338859"/>
            <a:ext cx="3075414" cy="400110"/>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a:t>
            </a:r>
            <a:endParaRPr lang="en-US" altLang="zh-TW" sz="1000" dirty="0">
              <a:latin typeface="メイリオ" panose="020B0604030504040204" pitchFamily="50" charset="-128"/>
              <a:ea typeface="メイリオ" panose="020B0604030504040204" pitchFamily="50" charset="-128"/>
            </a:endParaRPr>
          </a:p>
          <a:p>
            <a:r>
              <a:rPr lang="zh-TW" altLang="en-US" sz="1000" dirty="0">
                <a:latin typeface="メイリオ" panose="020B0604030504040204" pitchFamily="50" charset="-128"/>
                <a:ea typeface="メイリオ" panose="020B0604030504040204" pitchFamily="50" charset="-128"/>
              </a:rPr>
              <a:t> 津谷俊人 著</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838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AA9F-D058-EC44-8B35-A0F32B9DE336}"/>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C6ADE91-3A00-72E3-7D6C-673DDF000296}"/>
              </a:ext>
            </a:extLst>
          </p:cNvPr>
          <p:cNvSpPr>
            <a:spLocks noGrp="1"/>
          </p:cNvSpPr>
          <p:nvPr>
            <p:ph type="sldNum" sz="quarter" idx="12"/>
          </p:nvPr>
        </p:nvSpPr>
        <p:spPr/>
        <p:txBody>
          <a:bodyPr/>
          <a:lstStyle/>
          <a:p>
            <a:fld id="{E19FEFA5-F69B-4463-85F3-6BA87B34B307}" type="slidenum">
              <a:rPr kumimoji="1" lang="ja-JP" altLang="en-US" smtClean="0"/>
              <a:pPr/>
              <a:t>31</a:t>
            </a:fld>
            <a:endParaRPr kumimoji="1" lang="ja-JP" altLang="en-US"/>
          </a:p>
        </p:txBody>
      </p:sp>
      <p:sp>
        <p:nvSpPr>
          <p:cNvPr id="5" name="タイトル 4">
            <a:extLst>
              <a:ext uri="{FF2B5EF4-FFF2-40B4-BE49-F238E27FC236}">
                <a16:creationId xmlns:a16="http://schemas.microsoft.com/office/drawing/2014/main" id="{9BCB9085-4AD4-B072-1A89-8738631B5082}"/>
              </a:ext>
            </a:extLst>
          </p:cNvPr>
          <p:cNvSpPr>
            <a:spLocks noGrp="1"/>
          </p:cNvSpPr>
          <p:nvPr>
            <p:ph type="title" idx="4294967295"/>
          </p:nvPr>
        </p:nvSpPr>
        <p:spPr>
          <a:xfrm>
            <a:off x="0" y="2831335"/>
            <a:ext cx="3160713"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 name="タイトル 1">
            <a:extLst>
              <a:ext uri="{FF2B5EF4-FFF2-40B4-BE49-F238E27FC236}">
                <a16:creationId xmlns:a16="http://schemas.microsoft.com/office/drawing/2014/main" id="{E99195E4-4EAC-D604-5E8D-B165DD7C1D56}"/>
              </a:ext>
            </a:extLst>
          </p:cNvPr>
          <p:cNvSpPr txBox="1">
            <a:spLocks/>
          </p:cNvSpPr>
          <p:nvPr/>
        </p:nvSpPr>
        <p:spPr>
          <a:xfrm>
            <a:off x="561000" y="-17427"/>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いか釣り漁業</a:t>
            </a:r>
          </a:p>
        </p:txBody>
      </p:sp>
      <p:cxnSp>
        <p:nvCxnSpPr>
          <p:cNvPr id="3" name="直線コネクタ 2">
            <a:extLst>
              <a:ext uri="{FF2B5EF4-FFF2-40B4-BE49-F238E27FC236}">
                <a16:creationId xmlns:a16="http://schemas.microsoft.com/office/drawing/2014/main" id="{4343F987-549C-9BC5-5335-55BE2F6A5610}"/>
              </a:ext>
            </a:extLst>
          </p:cNvPr>
          <p:cNvCxnSpPr>
            <a:cxnSpLocks/>
          </p:cNvCxnSpPr>
          <p:nvPr/>
        </p:nvCxnSpPr>
        <p:spPr>
          <a:xfrm>
            <a:off x="381001" y="40222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07845313-1DDC-5C78-FA56-CAA1F7EA5192}"/>
              </a:ext>
            </a:extLst>
          </p:cNvPr>
          <p:cNvSpPr/>
          <p:nvPr/>
        </p:nvSpPr>
        <p:spPr>
          <a:xfrm>
            <a:off x="274687" y="631127"/>
            <a:ext cx="9356625" cy="534295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highlight>
                  <a:srgbClr val="FFFF00"/>
                </a:highlight>
                <a:latin typeface="+mj-ea"/>
                <a:ea typeface="+mj-ea"/>
              </a:rPr>
              <a:t>【</a:t>
            </a:r>
            <a:r>
              <a:rPr kumimoji="1" lang="ja-JP" altLang="en-US" sz="2000" dirty="0">
                <a:solidFill>
                  <a:schemeClr val="tx1"/>
                </a:solidFill>
                <a:highlight>
                  <a:srgbClr val="FFFF00"/>
                </a:highlight>
                <a:latin typeface="+mj-ea"/>
                <a:ea typeface="+mj-ea"/>
              </a:rPr>
              <a:t>概要</a:t>
            </a:r>
            <a:r>
              <a:rPr kumimoji="1" lang="en-US" altLang="ja-JP" sz="2000" dirty="0">
                <a:solidFill>
                  <a:schemeClr val="tx1"/>
                </a:solidFill>
                <a:highlight>
                  <a:srgbClr val="FFFF00"/>
                </a:highlight>
                <a:latin typeface="+mj-ea"/>
                <a:ea typeface="+mj-ea"/>
              </a:rPr>
              <a:t>】</a:t>
            </a:r>
          </a:p>
          <a:p>
            <a:r>
              <a:rPr kumimoji="1" lang="ja-JP" altLang="en-US" sz="2000" dirty="0">
                <a:solidFill>
                  <a:schemeClr val="tx1"/>
                </a:solidFill>
                <a:latin typeface="+mj-ea"/>
                <a:ea typeface="+mj-ea"/>
              </a:rPr>
              <a:t>・　</a:t>
            </a:r>
            <a:r>
              <a:rPr kumimoji="1" lang="ja-JP" altLang="en-US" sz="2000" dirty="0">
                <a:solidFill>
                  <a:srgbClr val="C00000"/>
                </a:solidFill>
                <a:latin typeface="+mj-ea"/>
                <a:ea typeface="+mj-ea"/>
              </a:rPr>
              <a:t>自動いか釣り機によりイカ針</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疑似餌</a:t>
            </a:r>
            <a:r>
              <a:rPr kumimoji="1" lang="en-US" altLang="ja-JP" sz="2000" dirty="0">
                <a:solidFill>
                  <a:srgbClr val="C00000"/>
                </a:solidFill>
                <a:latin typeface="+mj-ea"/>
                <a:ea typeface="+mj-ea"/>
              </a:rPr>
              <a:t>)</a:t>
            </a:r>
            <a:r>
              <a:rPr kumimoji="1" lang="ja-JP" altLang="en-US" sz="2000" dirty="0">
                <a:solidFill>
                  <a:srgbClr val="C00000"/>
                </a:solidFill>
                <a:latin typeface="+mj-ea"/>
                <a:ea typeface="+mj-ea"/>
              </a:rPr>
              <a:t>を海中に投入し漁獲</a:t>
            </a:r>
            <a:r>
              <a:rPr kumimoji="1" lang="ja-JP" altLang="en-US" sz="2000" dirty="0">
                <a:solidFill>
                  <a:schemeClr val="tx1"/>
                </a:solidFill>
                <a:latin typeface="+mj-ea"/>
                <a:ea typeface="+mj-ea"/>
              </a:rPr>
              <a:t>する。夜間の場合は漁灯</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を点灯させ、光に集まるイカを漁獲する。</a:t>
            </a:r>
          </a:p>
          <a:p>
            <a:r>
              <a:rPr kumimoji="1" lang="ja-JP" altLang="en-US" sz="2000" dirty="0">
                <a:solidFill>
                  <a:schemeClr val="tx1"/>
                </a:solidFill>
                <a:latin typeface="+mj-ea"/>
                <a:ea typeface="+mj-ea"/>
              </a:rPr>
              <a:t>・　総トン数</a:t>
            </a:r>
            <a:r>
              <a:rPr kumimoji="1" lang="en-US" altLang="ja-JP" sz="2000" dirty="0">
                <a:solidFill>
                  <a:schemeClr val="tx1"/>
                </a:solidFill>
                <a:latin typeface="+mj-ea"/>
                <a:ea typeface="+mj-ea"/>
              </a:rPr>
              <a:t>30</a:t>
            </a:r>
            <a:r>
              <a:rPr kumimoji="1" lang="ja-JP" altLang="en-US" sz="2000" dirty="0">
                <a:solidFill>
                  <a:schemeClr val="tx1"/>
                </a:solidFill>
                <a:latin typeface="+mj-ea"/>
                <a:ea typeface="+mj-ea"/>
              </a:rPr>
              <a:t>トン以上</a:t>
            </a:r>
            <a:r>
              <a:rPr kumimoji="1" lang="en-US" altLang="ja-JP" sz="2000" dirty="0">
                <a:solidFill>
                  <a:schemeClr val="tx1"/>
                </a:solidFill>
                <a:latin typeface="+mj-ea"/>
                <a:ea typeface="+mj-ea"/>
              </a:rPr>
              <a:t>199</a:t>
            </a:r>
            <a:r>
              <a:rPr kumimoji="1" lang="ja-JP" altLang="en-US" sz="2000" dirty="0">
                <a:solidFill>
                  <a:schemeClr val="tx1"/>
                </a:solidFill>
                <a:latin typeface="+mj-ea"/>
                <a:ea typeface="+mj-ea"/>
              </a:rPr>
              <a:t>トン未満のいか釣り漁船（中型船）については、日本近海に</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回遊するスルメイカ、アカイカ、ヤリイカを漁獲するほか、日本海のロシア排他的経済 </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水域でスルメイカや北太平洋に広く分布するアカイカを漁獲。</a:t>
            </a:r>
          </a:p>
          <a:p>
            <a:r>
              <a:rPr kumimoji="1" lang="ja-JP" altLang="en-US" sz="2000" dirty="0">
                <a:solidFill>
                  <a:schemeClr val="tx1"/>
                </a:solidFill>
                <a:latin typeface="+mj-ea"/>
                <a:ea typeface="+mj-ea"/>
              </a:rPr>
              <a:t>・　総トン数</a:t>
            </a:r>
            <a:r>
              <a:rPr kumimoji="1" lang="en-US" altLang="ja-JP" sz="2000" dirty="0">
                <a:solidFill>
                  <a:schemeClr val="tx1"/>
                </a:solidFill>
                <a:latin typeface="+mj-ea"/>
                <a:ea typeface="+mj-ea"/>
              </a:rPr>
              <a:t>200</a:t>
            </a:r>
            <a:r>
              <a:rPr kumimoji="1" lang="ja-JP" altLang="en-US" sz="2000" dirty="0">
                <a:solidFill>
                  <a:schemeClr val="tx1"/>
                </a:solidFill>
                <a:latin typeface="+mj-ea"/>
                <a:ea typeface="+mj-ea"/>
              </a:rPr>
              <a:t>トン以上の漁船（大型船）については、南米太平洋側に広く分布するアメ</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リカオオアカイカやニュージーランド周辺のニュージーランドスルメイカを漁獲していた</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が、近年は中断しており、主に北太平洋においてアカイカを漁獲している。</a:t>
            </a:r>
          </a:p>
          <a:p>
            <a:r>
              <a:rPr kumimoji="1" lang="ja-JP" altLang="en-US" sz="2000" dirty="0">
                <a:solidFill>
                  <a:schemeClr val="tx1"/>
                </a:solidFill>
                <a:latin typeface="+mj-ea"/>
                <a:ea typeface="+mj-ea"/>
              </a:rPr>
              <a:t>・　中型船、大型船ともに</a:t>
            </a:r>
            <a:r>
              <a:rPr kumimoji="1" lang="ja-JP" altLang="en-US" sz="2000" dirty="0">
                <a:solidFill>
                  <a:srgbClr val="C00000"/>
                </a:solidFill>
                <a:latin typeface="+mj-ea"/>
                <a:ea typeface="+mj-ea"/>
              </a:rPr>
              <a:t>自動いか釣り機、船内冷凍設備を装備</a:t>
            </a:r>
            <a:r>
              <a:rPr kumimoji="1" lang="ja-JP" altLang="en-US" sz="2000" dirty="0">
                <a:solidFill>
                  <a:schemeClr val="tx1"/>
                </a:solidFill>
                <a:latin typeface="+mj-ea"/>
                <a:ea typeface="+mj-ea"/>
              </a:rPr>
              <a:t>し、釣り上げたイカを</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a:t>
            </a:r>
            <a:r>
              <a:rPr kumimoji="1" lang="ja-JP" altLang="en-US" sz="2000" dirty="0">
                <a:solidFill>
                  <a:schemeClr val="tx1"/>
                </a:solidFill>
                <a:latin typeface="+mj-ea"/>
                <a:ea typeface="+mj-ea"/>
              </a:rPr>
              <a:t>一尾ずつ凍結し、鮨、刺身原料として評判の高い高品質な急速凍結の</a:t>
            </a:r>
            <a:r>
              <a:rPr kumimoji="1" lang="en-US" altLang="ja-JP" sz="2000" dirty="0">
                <a:solidFill>
                  <a:schemeClr val="tx1"/>
                </a:solidFill>
                <a:latin typeface="+mj-ea"/>
                <a:ea typeface="+mj-ea"/>
              </a:rPr>
              <a:t>IQF (</a:t>
            </a:r>
            <a:r>
              <a:rPr kumimoji="1" lang="ja-JP" altLang="en-US" sz="2000" dirty="0">
                <a:solidFill>
                  <a:schemeClr val="tx1"/>
                </a:solidFill>
                <a:latin typeface="+mj-ea"/>
                <a:ea typeface="+mj-ea"/>
              </a:rPr>
              <a:t>一尾凍結 </a:t>
            </a:r>
            <a:endParaRPr kumimoji="1" lang="en-US" altLang="ja-JP" sz="2000" dirty="0">
              <a:solidFill>
                <a:schemeClr val="tx1"/>
              </a:solidFill>
              <a:latin typeface="+mj-ea"/>
              <a:ea typeface="+mj-ea"/>
            </a:endParaRPr>
          </a:p>
          <a:p>
            <a:r>
              <a:rPr kumimoji="1" lang="en-US" altLang="ja-JP" sz="2000" dirty="0">
                <a:solidFill>
                  <a:schemeClr val="tx1"/>
                </a:solidFill>
                <a:latin typeface="+mj-ea"/>
                <a:ea typeface="+mj-ea"/>
              </a:rPr>
              <a:t> Individual Quick Frozen) </a:t>
            </a:r>
            <a:r>
              <a:rPr kumimoji="1" lang="ja-JP" altLang="en-US" sz="2000" dirty="0">
                <a:solidFill>
                  <a:schemeClr val="tx1"/>
                </a:solidFill>
                <a:latin typeface="+mj-ea"/>
                <a:ea typeface="+mj-ea"/>
              </a:rPr>
              <a:t>製品と、加工原料向けのブロック凍結を製造している。</a:t>
            </a:r>
            <a:endParaRPr kumimoji="1" lang="en-US" altLang="ja-JP" sz="2000" dirty="0">
              <a:solidFill>
                <a:schemeClr val="tx1"/>
              </a:solidFill>
              <a:latin typeface="+mj-ea"/>
              <a:ea typeface="+mj-ea"/>
            </a:endParaRPr>
          </a:p>
          <a:p>
            <a:endParaRPr kumimoji="1" lang="en-US" altLang="ja-JP" sz="1050" dirty="0">
              <a:solidFill>
                <a:schemeClr val="tx1"/>
              </a:solidFill>
              <a:latin typeface="+mj-ea"/>
            </a:endParaRPr>
          </a:p>
          <a:p>
            <a:r>
              <a:rPr kumimoji="1" lang="en-US" altLang="ja-JP" sz="2000" dirty="0">
                <a:solidFill>
                  <a:schemeClr val="tx1"/>
                </a:solidFill>
                <a:highlight>
                  <a:srgbClr val="FFFF00"/>
                </a:highlight>
                <a:latin typeface="+mj-ea"/>
              </a:rPr>
              <a:t>【</a:t>
            </a:r>
            <a:r>
              <a:rPr kumimoji="1" lang="ja-JP" altLang="en-US" sz="2000" dirty="0">
                <a:solidFill>
                  <a:schemeClr val="tx1"/>
                </a:solidFill>
                <a:highlight>
                  <a:srgbClr val="FFFF00"/>
                </a:highlight>
                <a:latin typeface="+mj-ea"/>
              </a:rPr>
              <a:t>操業形態</a:t>
            </a:r>
            <a:r>
              <a:rPr kumimoji="1" lang="en-US" altLang="ja-JP" sz="2000" dirty="0">
                <a:solidFill>
                  <a:schemeClr val="tx1"/>
                </a:solidFill>
                <a:highlight>
                  <a:srgbClr val="FFFF00"/>
                </a:highlight>
                <a:latin typeface="+mj-ea"/>
              </a:rPr>
              <a:t>】</a:t>
            </a:r>
          </a:p>
          <a:p>
            <a:r>
              <a:rPr kumimoji="1" lang="ja-JP" altLang="en-US" sz="2000" dirty="0">
                <a:solidFill>
                  <a:schemeClr val="tx1"/>
                </a:solidFill>
                <a:latin typeface="+mj-ea"/>
              </a:rPr>
              <a:t>・　日没前に漁場に到着するようにし、</a:t>
            </a:r>
            <a:r>
              <a:rPr kumimoji="1" lang="ja-JP" altLang="en-US" sz="2000" dirty="0">
                <a:solidFill>
                  <a:srgbClr val="C00000"/>
                </a:solidFill>
                <a:latin typeface="+mj-ea"/>
              </a:rPr>
              <a:t>夜間に強力な集魚灯を点灯</a:t>
            </a:r>
            <a:r>
              <a:rPr kumimoji="1" lang="ja-JP" altLang="en-US" sz="2000" dirty="0">
                <a:solidFill>
                  <a:schemeClr val="tx1"/>
                </a:solidFill>
                <a:latin typeface="+mj-ea"/>
              </a:rPr>
              <a:t>し、</a:t>
            </a:r>
            <a:r>
              <a:rPr kumimoji="1" lang="ja-JP" altLang="en-US" sz="2000" dirty="0">
                <a:solidFill>
                  <a:srgbClr val="C00000"/>
                </a:solidFill>
                <a:latin typeface="+mj-ea"/>
              </a:rPr>
              <a:t>それに集</a:t>
            </a:r>
            <a:endParaRPr kumimoji="1" lang="en-US" altLang="ja-JP" sz="2000" dirty="0">
              <a:solidFill>
                <a:srgbClr val="C00000"/>
              </a:solidFill>
              <a:latin typeface="+mj-ea"/>
            </a:endParaRPr>
          </a:p>
          <a:p>
            <a:r>
              <a:rPr kumimoji="1" lang="ja-JP" altLang="en-US" sz="2000" dirty="0">
                <a:solidFill>
                  <a:srgbClr val="C00000"/>
                </a:solidFill>
                <a:latin typeface="+mj-ea"/>
              </a:rPr>
              <a:t>　まったイカを自動いか釣り機で漁獲</a:t>
            </a:r>
            <a:r>
              <a:rPr kumimoji="1" lang="ja-JP" altLang="en-US" sz="2000" dirty="0">
                <a:solidFill>
                  <a:schemeClr val="tx1"/>
                </a:solidFill>
                <a:latin typeface="+mj-ea"/>
              </a:rPr>
              <a:t>する。</a:t>
            </a:r>
          </a:p>
        </p:txBody>
      </p:sp>
    </p:spTree>
    <p:extLst>
      <p:ext uri="{BB962C8B-B14F-4D97-AF65-F5344CB8AC3E}">
        <p14:creationId xmlns:p14="http://schemas.microsoft.com/office/powerpoint/2010/main" val="581822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2297E5-C729-5C6D-CE76-628E50F05B7E}"/>
              </a:ext>
            </a:extLst>
          </p:cNvPr>
          <p:cNvSpPr>
            <a:spLocks noGrp="1"/>
          </p:cNvSpPr>
          <p:nvPr>
            <p:ph type="sldNum" sz="quarter" idx="12"/>
          </p:nvPr>
        </p:nvSpPr>
        <p:spPr/>
        <p:txBody>
          <a:bodyPr/>
          <a:lstStyle/>
          <a:p>
            <a:fld id="{E19FEFA5-F69B-4463-85F3-6BA87B34B307}" type="slidenum">
              <a:rPr kumimoji="1" lang="ja-JP" altLang="en-US" smtClean="0"/>
              <a:pPr/>
              <a:t>32</a:t>
            </a:fld>
            <a:endParaRPr kumimoji="1" lang="ja-JP" altLang="en-US"/>
          </a:p>
        </p:txBody>
      </p:sp>
      <p:pic>
        <p:nvPicPr>
          <p:cNvPr id="3" name="図 2" descr="海の上を走っている船&#10;&#10;AI によって生成されたコンテンツは間違っている可能性があります。">
            <a:extLst>
              <a:ext uri="{FF2B5EF4-FFF2-40B4-BE49-F238E27FC236}">
                <a16:creationId xmlns:a16="http://schemas.microsoft.com/office/drawing/2014/main" id="{2B14217D-043F-DF55-0B88-110C52EA8FCF}"/>
              </a:ext>
            </a:extLst>
          </p:cNvPr>
          <p:cNvPicPr>
            <a:picLocks noChangeAspect="1"/>
          </p:cNvPicPr>
          <p:nvPr/>
        </p:nvPicPr>
        <p:blipFill>
          <a:blip r:embed="rId2"/>
          <a:stretch>
            <a:fillRect/>
          </a:stretch>
        </p:blipFill>
        <p:spPr>
          <a:xfrm>
            <a:off x="76534" y="69888"/>
            <a:ext cx="4593999" cy="2832025"/>
          </a:xfrm>
          <a:prstGeom prst="rect">
            <a:avLst/>
          </a:prstGeom>
        </p:spPr>
      </p:pic>
      <p:sp>
        <p:nvSpPr>
          <p:cNvPr id="4" name="テキスト ボックス 3">
            <a:extLst>
              <a:ext uri="{FF2B5EF4-FFF2-40B4-BE49-F238E27FC236}">
                <a16:creationId xmlns:a16="http://schemas.microsoft.com/office/drawing/2014/main" id="{2CDC5939-21BE-70D0-A348-26D093087A30}"/>
              </a:ext>
            </a:extLst>
          </p:cNvPr>
          <p:cNvSpPr txBox="1"/>
          <p:nvPr/>
        </p:nvSpPr>
        <p:spPr>
          <a:xfrm>
            <a:off x="238459" y="2964326"/>
            <a:ext cx="3082158" cy="246221"/>
          </a:xfrm>
          <a:prstGeom prst="rect">
            <a:avLst/>
          </a:prstGeom>
          <a:noFill/>
        </p:spPr>
        <p:txBody>
          <a:bodyPr wrap="square">
            <a:spAutoFit/>
          </a:bodyPr>
          <a:lstStyle/>
          <a:p>
            <a:r>
              <a:rPr lang="ja-JP" altLang="ja-JP" sz="1000" dirty="0">
                <a:effectLst/>
                <a:latin typeface="+mj-ea"/>
                <a:ea typeface="+mj-ea"/>
                <a:cs typeface="Times New Roman" panose="02020603050405020304" pitchFamily="18" charset="0"/>
              </a:rPr>
              <a:t>写真：（一社）海洋水産システム協会提供</a:t>
            </a:r>
            <a:endParaRPr lang="ja-JP" altLang="en-US" sz="1000" dirty="0">
              <a:latin typeface="+mj-ea"/>
              <a:ea typeface="+mj-ea"/>
            </a:endParaRPr>
          </a:p>
        </p:txBody>
      </p:sp>
      <p:sp>
        <p:nvSpPr>
          <p:cNvPr id="5" name="テキスト ボックス 4">
            <a:extLst>
              <a:ext uri="{FF2B5EF4-FFF2-40B4-BE49-F238E27FC236}">
                <a16:creationId xmlns:a16="http://schemas.microsoft.com/office/drawing/2014/main" id="{D9690FE3-F95E-C5D3-D13E-FBA7BFC58D44}"/>
              </a:ext>
            </a:extLst>
          </p:cNvPr>
          <p:cNvSpPr txBox="1"/>
          <p:nvPr/>
        </p:nvSpPr>
        <p:spPr>
          <a:xfrm>
            <a:off x="0" y="69888"/>
            <a:ext cx="2803008"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いか釣り</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漁船の例</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CE77E51D-F137-8A8D-1A6C-9ABC435F1A67}"/>
              </a:ext>
            </a:extLst>
          </p:cNvPr>
          <p:cNvSpPr txBox="1"/>
          <p:nvPr/>
        </p:nvSpPr>
        <p:spPr>
          <a:xfrm>
            <a:off x="327181" y="6573023"/>
            <a:ext cx="3576859"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a:t>
            </a:r>
            <a:r>
              <a:rPr lang="ja-JP" altLang="en-US" sz="1000" dirty="0">
                <a:latin typeface="メイリオ" panose="020B0604030504040204" pitchFamily="50" charset="-128"/>
                <a:ea typeface="メイリオ" panose="020B0604030504040204" pitchFamily="50" charset="-128"/>
              </a:rPr>
              <a:t>（一社）全国いか釣り漁業協会資料</a:t>
            </a:r>
          </a:p>
        </p:txBody>
      </p:sp>
      <p:pic>
        <p:nvPicPr>
          <p:cNvPr id="7" name="図 6">
            <a:extLst>
              <a:ext uri="{FF2B5EF4-FFF2-40B4-BE49-F238E27FC236}">
                <a16:creationId xmlns:a16="http://schemas.microsoft.com/office/drawing/2014/main" id="{BDE7219C-A463-95F0-E8FB-AE482C276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37" y="3210547"/>
            <a:ext cx="5921094" cy="3362476"/>
          </a:xfrm>
          <a:prstGeom prst="rect">
            <a:avLst/>
          </a:prstGeom>
          <a:noFill/>
          <a:ln>
            <a:noFill/>
          </a:ln>
        </p:spPr>
      </p:pic>
      <p:sp>
        <p:nvSpPr>
          <p:cNvPr id="8" name="テキスト ボックス 7">
            <a:extLst>
              <a:ext uri="{FF2B5EF4-FFF2-40B4-BE49-F238E27FC236}">
                <a16:creationId xmlns:a16="http://schemas.microsoft.com/office/drawing/2014/main" id="{3AF9551C-FC8A-2587-DCA6-82145C13CCE0}"/>
              </a:ext>
            </a:extLst>
          </p:cNvPr>
          <p:cNvSpPr txBox="1"/>
          <p:nvPr/>
        </p:nvSpPr>
        <p:spPr>
          <a:xfrm>
            <a:off x="76534" y="3519181"/>
            <a:ext cx="2803008" cy="369332"/>
          </a:xfrm>
          <a:prstGeom prst="rect">
            <a:avLst/>
          </a:prstGeom>
          <a:noFill/>
        </p:spPr>
        <p:txBody>
          <a:bodyPr wrap="square">
            <a:spAutoFit/>
          </a:bodyPr>
          <a:lstStyle/>
          <a:p>
            <a:pPr indent="152400" algn="just"/>
            <a:r>
              <a:rPr lang="ja-JP" altLang="ja-JP" sz="1800" kern="100" dirty="0">
                <a:solidFill>
                  <a:schemeClr val="bg1"/>
                </a:solidFill>
                <a:effectLst/>
                <a:latin typeface="Century Gothic" panose="020B0502020202020204" pitchFamily="34" charset="0"/>
                <a:ea typeface="メイリオ" panose="020B0604030504040204" pitchFamily="50" charset="-128"/>
                <a:cs typeface="Times New Roman" panose="02020603050405020304" pitchFamily="18" charset="0"/>
              </a:rPr>
              <a:t>○操業概念図</a:t>
            </a:r>
            <a:endParaRPr lang="ja-JP" altLang="ja-JP" sz="1400" kern="100" dirty="0">
              <a:solidFill>
                <a:schemeClr val="bg1"/>
              </a:solidFill>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9" name="図 8" descr="ダイアグラム, 設計図&#10;&#10;AI 生成コンテンツは誤りを含む可能性があります。">
            <a:extLst>
              <a:ext uri="{FF2B5EF4-FFF2-40B4-BE49-F238E27FC236}">
                <a16:creationId xmlns:a16="http://schemas.microsoft.com/office/drawing/2014/main" id="{8EF384E8-DA7B-3A5D-8276-FFACDB99F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90"/>
          <a:stretch>
            <a:fillRect/>
          </a:stretch>
        </p:blipFill>
        <p:spPr bwMode="auto">
          <a:xfrm>
            <a:off x="6125514" y="284977"/>
            <a:ext cx="3136661" cy="3736340"/>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84FEED27-C1C5-18FC-A893-7CB8328B63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0677" y="3990893"/>
            <a:ext cx="3295962" cy="2476581"/>
          </a:xfrm>
          <a:prstGeom prst="rect">
            <a:avLst/>
          </a:prstGeom>
          <a:noFill/>
          <a:ln>
            <a:noFill/>
          </a:ln>
        </p:spPr>
      </p:pic>
      <p:sp>
        <p:nvSpPr>
          <p:cNvPr id="11" name="テキスト ボックス 10">
            <a:extLst>
              <a:ext uri="{FF2B5EF4-FFF2-40B4-BE49-F238E27FC236}">
                <a16:creationId xmlns:a16="http://schemas.microsoft.com/office/drawing/2014/main" id="{EC819F7D-DED7-8A1D-7F46-57C0E372D2F4}"/>
              </a:ext>
            </a:extLst>
          </p:cNvPr>
          <p:cNvSpPr txBox="1"/>
          <p:nvPr/>
        </p:nvSpPr>
        <p:spPr>
          <a:xfrm>
            <a:off x="5811050" y="-35660"/>
            <a:ext cx="2803008"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自動いか釣り機</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8308F3B7-5574-65C3-CE10-FFBB379D153D}"/>
              </a:ext>
            </a:extLst>
          </p:cNvPr>
          <p:cNvSpPr txBox="1"/>
          <p:nvPr/>
        </p:nvSpPr>
        <p:spPr>
          <a:xfrm>
            <a:off x="6213418" y="6565328"/>
            <a:ext cx="2431185" cy="253916"/>
          </a:xfrm>
          <a:prstGeom prst="rect">
            <a:avLst/>
          </a:prstGeom>
          <a:noFill/>
        </p:spPr>
        <p:txBody>
          <a:bodyPr wrap="square">
            <a:spAutoFit/>
          </a:bodyPr>
          <a:lstStyle/>
          <a:p>
            <a:r>
              <a:rPr lang="zh-CN" altLang="en-US" sz="1050" dirty="0"/>
              <a:t>写真：（一社）大日本水産会提供</a:t>
            </a:r>
            <a:endParaRPr lang="ja-JP" altLang="en-US" sz="1050" dirty="0"/>
          </a:p>
        </p:txBody>
      </p:sp>
    </p:spTree>
    <p:extLst>
      <p:ext uri="{BB962C8B-B14F-4D97-AF65-F5344CB8AC3E}">
        <p14:creationId xmlns:p14="http://schemas.microsoft.com/office/powerpoint/2010/main" val="291535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6621D7-C959-C10D-F09B-7304EAB86A30}"/>
              </a:ext>
            </a:extLst>
          </p:cNvPr>
          <p:cNvSpPr>
            <a:spLocks noGrp="1"/>
          </p:cNvSpPr>
          <p:nvPr>
            <p:ph type="sldNum" sz="quarter" idx="12"/>
          </p:nvPr>
        </p:nvSpPr>
        <p:spPr/>
        <p:txBody>
          <a:bodyPr/>
          <a:lstStyle/>
          <a:p>
            <a:fld id="{E19FEFA5-F69B-4463-85F3-6BA87B34B307}" type="slidenum">
              <a:rPr kumimoji="1" lang="ja-JP" altLang="en-US" smtClean="0"/>
              <a:pPr/>
              <a:t>33</a:t>
            </a:fld>
            <a:endParaRPr kumimoji="1" lang="ja-JP" altLang="en-US"/>
          </a:p>
        </p:txBody>
      </p:sp>
      <p:sp>
        <p:nvSpPr>
          <p:cNvPr id="4" name="テキスト ボックス 3">
            <a:extLst>
              <a:ext uri="{FF2B5EF4-FFF2-40B4-BE49-F238E27FC236}">
                <a16:creationId xmlns:a16="http://schemas.microsoft.com/office/drawing/2014/main" id="{591BD952-9815-4F5D-1973-1740DC8D4F3D}"/>
              </a:ext>
            </a:extLst>
          </p:cNvPr>
          <p:cNvSpPr txBox="1"/>
          <p:nvPr/>
        </p:nvSpPr>
        <p:spPr>
          <a:xfrm>
            <a:off x="0" y="0"/>
            <a:ext cx="2802194" cy="369332"/>
          </a:xfrm>
          <a:prstGeom prst="rect">
            <a:avLst/>
          </a:prstGeom>
          <a:solidFill>
            <a:schemeClr val="bg1"/>
          </a:solidFill>
        </p:spPr>
        <p:txBody>
          <a:bodyPr wrap="square">
            <a:spAutoFit/>
          </a:bodyPr>
          <a:lstStyle/>
          <a:p>
            <a:r>
              <a:rPr lang="ja-JP" altLang="en-US" dirty="0"/>
              <a:t>〇いか釣り漁船図面</a:t>
            </a:r>
          </a:p>
        </p:txBody>
      </p:sp>
      <p:sp>
        <p:nvSpPr>
          <p:cNvPr id="5" name="テキスト ボックス 4">
            <a:extLst>
              <a:ext uri="{FF2B5EF4-FFF2-40B4-BE49-F238E27FC236}">
                <a16:creationId xmlns:a16="http://schemas.microsoft.com/office/drawing/2014/main" id="{61F31986-4048-843F-8BCF-7631A0397B76}"/>
              </a:ext>
            </a:extLst>
          </p:cNvPr>
          <p:cNvSpPr txBox="1"/>
          <p:nvPr/>
        </p:nvSpPr>
        <p:spPr>
          <a:xfrm>
            <a:off x="5162881" y="6611779"/>
            <a:ext cx="4954772" cy="246221"/>
          </a:xfrm>
          <a:prstGeom prst="rect">
            <a:avLst/>
          </a:prstGeom>
          <a:noFill/>
        </p:spPr>
        <p:txBody>
          <a:bodyPr wrap="square">
            <a:spAutoFit/>
          </a:bodyPr>
          <a:lstStyle/>
          <a:p>
            <a:r>
              <a:rPr lang="zh-TW" altLang="en-US" sz="1000" dirty="0">
                <a:latin typeface="メイリオ" panose="020B0604030504040204" pitchFamily="50" charset="-128"/>
                <a:ea typeface="メイリオ" panose="020B0604030504040204" pitchFamily="50" charset="-128"/>
              </a:rPr>
              <a:t>出典：成山堂書店「日本漁船図集（四訂版）」 津谷俊人 著</a:t>
            </a:r>
            <a:endParaRPr lang="ja-JP" altLang="en-US" sz="1000" dirty="0">
              <a:latin typeface="メイリオ" panose="020B0604030504040204" pitchFamily="50" charset="-128"/>
              <a:ea typeface="メイリオ" panose="020B0604030504040204" pitchFamily="50" charset="-128"/>
            </a:endParaRPr>
          </a:p>
        </p:txBody>
      </p:sp>
      <p:pic>
        <p:nvPicPr>
          <p:cNvPr id="6" name="図 5" descr="ダイアグラム, 設計図&#10;&#10;AI 生成コンテンツは誤りを含む可能性があります。">
            <a:extLst>
              <a:ext uri="{FF2B5EF4-FFF2-40B4-BE49-F238E27FC236}">
                <a16:creationId xmlns:a16="http://schemas.microsoft.com/office/drawing/2014/main" id="{44373ED6-1215-5DE8-16A3-4663616789A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911"/>
          <a:stretch>
            <a:fillRect/>
          </a:stretch>
        </p:blipFill>
        <p:spPr bwMode="auto">
          <a:xfrm>
            <a:off x="179049" y="489465"/>
            <a:ext cx="9547901" cy="58790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8672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FA28-4B6A-FC1D-FA1A-EC7B052211F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690707-3408-CCC3-4C1D-112D537EBB73}"/>
              </a:ext>
            </a:extLst>
          </p:cNvPr>
          <p:cNvSpPr>
            <a:spLocks noGrp="1"/>
          </p:cNvSpPr>
          <p:nvPr>
            <p:ph type="sldNum" sz="quarter" idx="12"/>
          </p:nvPr>
        </p:nvSpPr>
        <p:spPr/>
        <p:txBody>
          <a:bodyPr/>
          <a:lstStyle/>
          <a:p>
            <a:fld id="{E19FEFA5-F69B-4463-85F3-6BA87B34B307}" type="slidenum">
              <a:rPr kumimoji="1" lang="ja-JP" altLang="en-US" smtClean="0"/>
              <a:pPr/>
              <a:t>34</a:t>
            </a:fld>
            <a:endParaRPr kumimoji="1" lang="ja-JP" altLang="en-US"/>
          </a:p>
        </p:txBody>
      </p:sp>
      <p:sp>
        <p:nvSpPr>
          <p:cNvPr id="2" name="タイトル 1">
            <a:extLst>
              <a:ext uri="{FF2B5EF4-FFF2-40B4-BE49-F238E27FC236}">
                <a16:creationId xmlns:a16="http://schemas.microsoft.com/office/drawing/2014/main" id="{F7F0B1C7-04DC-DDA8-38F9-DAC0978190F6}"/>
              </a:ext>
            </a:extLst>
          </p:cNvPr>
          <p:cNvSpPr txBox="1">
            <a:spLocks/>
          </p:cNvSpPr>
          <p:nvPr/>
        </p:nvSpPr>
        <p:spPr>
          <a:xfrm>
            <a:off x="561000" y="45706"/>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さんま棒受け網漁業①</a:t>
            </a:r>
          </a:p>
        </p:txBody>
      </p:sp>
      <p:cxnSp>
        <p:nvCxnSpPr>
          <p:cNvPr id="3" name="直線コネクタ 2">
            <a:extLst>
              <a:ext uri="{FF2B5EF4-FFF2-40B4-BE49-F238E27FC236}">
                <a16:creationId xmlns:a16="http://schemas.microsoft.com/office/drawing/2014/main" id="{BB30EE54-7DC9-2019-606C-FD496A4B2F64}"/>
              </a:ext>
            </a:extLst>
          </p:cNvPr>
          <p:cNvCxnSpPr>
            <a:cxnSpLocks/>
          </p:cNvCxnSpPr>
          <p:nvPr/>
        </p:nvCxnSpPr>
        <p:spPr>
          <a:xfrm>
            <a:off x="381001" y="48630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013973D-02B7-E955-7B14-3959458A222B}"/>
              </a:ext>
            </a:extLst>
          </p:cNvPr>
          <p:cNvSpPr/>
          <p:nvPr/>
        </p:nvSpPr>
        <p:spPr>
          <a:xfrm>
            <a:off x="381001" y="1391920"/>
            <a:ext cx="9240519" cy="308864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highlight>
                  <a:srgbClr val="FFFF00"/>
                </a:highlight>
                <a:latin typeface="+mj-ea"/>
                <a:ea typeface="+mj-ea"/>
              </a:rPr>
              <a:t>【</a:t>
            </a:r>
            <a:r>
              <a:rPr kumimoji="1" lang="ja-JP" altLang="en-US" sz="2000" dirty="0">
                <a:solidFill>
                  <a:schemeClr val="tx1"/>
                </a:solidFill>
                <a:highlight>
                  <a:srgbClr val="FFFF00"/>
                </a:highlight>
                <a:latin typeface="+mj-ea"/>
                <a:ea typeface="+mj-ea"/>
              </a:rPr>
              <a:t>概要</a:t>
            </a:r>
            <a:r>
              <a:rPr kumimoji="1" lang="en-US" altLang="ja-JP" sz="2000" dirty="0">
                <a:solidFill>
                  <a:schemeClr val="tx1"/>
                </a:solidFill>
                <a:highlight>
                  <a:srgbClr val="FFFF00"/>
                </a:highlight>
                <a:latin typeface="+mj-ea"/>
                <a:ea typeface="+mj-ea"/>
              </a:rPr>
              <a:t>】</a:t>
            </a:r>
          </a:p>
          <a:p>
            <a:r>
              <a:rPr kumimoji="1" lang="ja-JP" altLang="en-US" sz="2000" dirty="0">
                <a:solidFill>
                  <a:schemeClr val="tx1"/>
                </a:solidFill>
                <a:latin typeface="+mj-ea"/>
                <a:ea typeface="+mj-ea"/>
              </a:rPr>
              <a:t>・　夜、</a:t>
            </a:r>
            <a:r>
              <a:rPr kumimoji="1" lang="ja-JP" altLang="en-US" sz="2000" dirty="0">
                <a:solidFill>
                  <a:srgbClr val="C00000"/>
                </a:solidFill>
                <a:latin typeface="+mj-ea"/>
                <a:ea typeface="+mj-ea"/>
              </a:rPr>
              <a:t>海面に光を当ててサンマを集め棒受け網ですくい取る漁法</a:t>
            </a:r>
            <a:r>
              <a:rPr kumimoji="1" lang="ja-JP" altLang="en-US" sz="2000" dirty="0">
                <a:solidFill>
                  <a:schemeClr val="tx1"/>
                </a:solidFill>
                <a:latin typeface="+mj-ea"/>
                <a:ea typeface="+mj-ea"/>
              </a:rPr>
              <a:t>。</a:t>
            </a:r>
          </a:p>
          <a:p>
            <a:r>
              <a:rPr kumimoji="1" lang="ja-JP" altLang="en-US" sz="2000" dirty="0">
                <a:solidFill>
                  <a:schemeClr val="tx1"/>
                </a:solidFill>
                <a:latin typeface="+mj-ea"/>
                <a:ea typeface="+mj-ea"/>
              </a:rPr>
              <a:t>・　北海道の東方沖合をさんまが南下をはじめる夏以降、北海道の沖合から東関東の</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沖合にかけての太平洋の海域を主漁場として行われている。近年は、漁場形成が</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遠方になっており、公海での操業が増えている。</a:t>
            </a:r>
          </a:p>
          <a:p>
            <a:r>
              <a:rPr kumimoji="1" lang="ja-JP" altLang="en-US" sz="2000" dirty="0">
                <a:solidFill>
                  <a:schemeClr val="tx1"/>
                </a:solidFill>
                <a:latin typeface="+mj-ea"/>
                <a:ea typeface="+mj-ea"/>
              </a:rPr>
              <a:t>・　さんま漁業は大きく分けて、総トン数</a:t>
            </a:r>
            <a:r>
              <a:rPr kumimoji="1" lang="en-US" altLang="ja-JP" sz="2000" dirty="0">
                <a:solidFill>
                  <a:schemeClr val="tx1"/>
                </a:solidFill>
                <a:latin typeface="+mj-ea"/>
                <a:ea typeface="+mj-ea"/>
              </a:rPr>
              <a:t>10</a:t>
            </a:r>
            <a:r>
              <a:rPr kumimoji="1" lang="ja-JP" altLang="en-US" sz="2000" dirty="0">
                <a:solidFill>
                  <a:schemeClr val="tx1"/>
                </a:solidFill>
                <a:latin typeface="+mj-ea"/>
                <a:ea typeface="+mj-ea"/>
              </a:rPr>
              <a:t>トン以上の漁船により棒受網を使用してさん</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まを獲る大臣許可漁業の北太平洋さんま漁業と</a:t>
            </a:r>
            <a:r>
              <a:rPr kumimoji="1" lang="en-US" altLang="ja-JP" sz="2000" dirty="0">
                <a:solidFill>
                  <a:schemeClr val="tx1"/>
                </a:solidFill>
                <a:latin typeface="+mj-ea"/>
                <a:ea typeface="+mj-ea"/>
              </a:rPr>
              <a:t>10</a:t>
            </a:r>
            <a:r>
              <a:rPr kumimoji="1" lang="ja-JP" altLang="en-US" sz="2000" dirty="0">
                <a:solidFill>
                  <a:schemeClr val="tx1"/>
                </a:solidFill>
                <a:latin typeface="+mj-ea"/>
                <a:ea typeface="+mj-ea"/>
              </a:rPr>
              <a:t>トン未満の漁船により棒受網や</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刺網を使用する知事許可漁業がある。</a:t>
            </a:r>
            <a:endParaRPr kumimoji="1" lang="en-US" altLang="ja-JP" sz="2000" dirty="0">
              <a:solidFill>
                <a:schemeClr val="tx1"/>
              </a:solidFill>
              <a:latin typeface="+mj-ea"/>
              <a:ea typeface="+mj-ea"/>
            </a:endParaRPr>
          </a:p>
        </p:txBody>
      </p:sp>
    </p:spTree>
    <p:extLst>
      <p:ext uri="{BB962C8B-B14F-4D97-AF65-F5344CB8AC3E}">
        <p14:creationId xmlns:p14="http://schemas.microsoft.com/office/powerpoint/2010/main" val="3363827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C358-F7B1-5E87-06DE-CE1AAD88E22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7CDE5A9-7D78-4697-B6BA-86746748E103}"/>
              </a:ext>
            </a:extLst>
          </p:cNvPr>
          <p:cNvSpPr>
            <a:spLocks noGrp="1"/>
          </p:cNvSpPr>
          <p:nvPr>
            <p:ph type="sldNum" sz="quarter" idx="12"/>
          </p:nvPr>
        </p:nvSpPr>
        <p:spPr/>
        <p:txBody>
          <a:bodyPr/>
          <a:lstStyle/>
          <a:p>
            <a:fld id="{E19FEFA5-F69B-4463-85F3-6BA87B34B307}" type="slidenum">
              <a:rPr kumimoji="1" lang="ja-JP" altLang="en-US" smtClean="0"/>
              <a:pPr/>
              <a:t>35</a:t>
            </a:fld>
            <a:endParaRPr kumimoji="1" lang="ja-JP" altLang="en-US"/>
          </a:p>
        </p:txBody>
      </p:sp>
      <p:sp>
        <p:nvSpPr>
          <p:cNvPr id="2" name="タイトル 1">
            <a:extLst>
              <a:ext uri="{FF2B5EF4-FFF2-40B4-BE49-F238E27FC236}">
                <a16:creationId xmlns:a16="http://schemas.microsoft.com/office/drawing/2014/main" id="{4E603097-7B8D-15D0-808E-67467AB5B9A7}"/>
              </a:ext>
            </a:extLst>
          </p:cNvPr>
          <p:cNvSpPr txBox="1">
            <a:spLocks/>
          </p:cNvSpPr>
          <p:nvPr/>
        </p:nvSpPr>
        <p:spPr>
          <a:xfrm>
            <a:off x="561000" y="45706"/>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さんま棒受け網漁業②</a:t>
            </a:r>
          </a:p>
        </p:txBody>
      </p:sp>
      <p:cxnSp>
        <p:nvCxnSpPr>
          <p:cNvPr id="3" name="直線コネクタ 2">
            <a:extLst>
              <a:ext uri="{FF2B5EF4-FFF2-40B4-BE49-F238E27FC236}">
                <a16:creationId xmlns:a16="http://schemas.microsoft.com/office/drawing/2014/main" id="{F7AB314A-FBEF-F18A-C5DF-CB13CDDB0216}"/>
              </a:ext>
            </a:extLst>
          </p:cNvPr>
          <p:cNvCxnSpPr>
            <a:cxnSpLocks/>
          </p:cNvCxnSpPr>
          <p:nvPr/>
        </p:nvCxnSpPr>
        <p:spPr>
          <a:xfrm>
            <a:off x="381001" y="48630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9505F578-75AF-AB0B-28E9-BD9797C7BB8F}"/>
              </a:ext>
            </a:extLst>
          </p:cNvPr>
          <p:cNvSpPr/>
          <p:nvPr/>
        </p:nvSpPr>
        <p:spPr>
          <a:xfrm>
            <a:off x="381001" y="709614"/>
            <a:ext cx="9230359" cy="50003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000" dirty="0">
              <a:solidFill>
                <a:schemeClr val="tx1"/>
              </a:solidFill>
              <a:latin typeface="+mj-ea"/>
              <a:ea typeface="+mj-ea"/>
            </a:endParaRPr>
          </a:p>
          <a:p>
            <a:r>
              <a:rPr kumimoji="1" lang="en-US" altLang="ja-JP" sz="2000" dirty="0">
                <a:solidFill>
                  <a:schemeClr val="tx1"/>
                </a:solidFill>
                <a:highlight>
                  <a:srgbClr val="FFFF00"/>
                </a:highlight>
                <a:latin typeface="+mj-ea"/>
                <a:ea typeface="+mj-ea"/>
              </a:rPr>
              <a:t>【</a:t>
            </a:r>
            <a:r>
              <a:rPr kumimoji="1" lang="ja-JP" altLang="en-US" sz="2000" dirty="0">
                <a:solidFill>
                  <a:schemeClr val="tx1"/>
                </a:solidFill>
                <a:highlight>
                  <a:srgbClr val="FFFF00"/>
                </a:highlight>
                <a:latin typeface="+mj-ea"/>
                <a:ea typeface="+mj-ea"/>
              </a:rPr>
              <a:t>操業形態</a:t>
            </a:r>
            <a:r>
              <a:rPr kumimoji="1" lang="en-US" altLang="ja-JP" sz="2000" dirty="0">
                <a:solidFill>
                  <a:schemeClr val="tx1"/>
                </a:solidFill>
                <a:highlight>
                  <a:srgbClr val="FFFF00"/>
                </a:highlight>
                <a:latin typeface="+mj-ea"/>
                <a:ea typeface="+mj-ea"/>
              </a:rPr>
              <a:t>】</a:t>
            </a:r>
          </a:p>
          <a:p>
            <a:r>
              <a:rPr kumimoji="1" lang="ja-JP" altLang="en-US" sz="2000" dirty="0">
                <a:solidFill>
                  <a:schemeClr val="tx1"/>
                </a:solidFill>
                <a:latin typeface="+mj-ea"/>
                <a:ea typeface="+mj-ea"/>
              </a:rPr>
              <a:t>・　ソナーや探照灯を用いて魚群を探索する。群れを発見したら</a:t>
            </a:r>
            <a:r>
              <a:rPr kumimoji="1" lang="ja-JP" altLang="en-US" sz="2000" dirty="0">
                <a:solidFill>
                  <a:srgbClr val="C00000"/>
                </a:solidFill>
                <a:latin typeface="+mj-ea"/>
                <a:ea typeface="+mj-ea"/>
              </a:rPr>
              <a:t>集魚灯を点けながら</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群れまで船を移動させサンマを集める</a:t>
            </a:r>
            <a:r>
              <a:rPr kumimoji="1" lang="ja-JP" altLang="en-US" sz="2000" dirty="0">
                <a:solidFill>
                  <a:schemeClr val="tx1"/>
                </a:solidFill>
                <a:latin typeface="+mj-ea"/>
                <a:ea typeface="+mj-ea"/>
              </a:rPr>
              <a:t>。</a:t>
            </a:r>
          </a:p>
          <a:p>
            <a:r>
              <a:rPr kumimoji="1" lang="ja-JP" altLang="en-US" sz="2000" dirty="0">
                <a:solidFill>
                  <a:schemeClr val="tx1"/>
                </a:solidFill>
                <a:latin typeface="+mj-ea"/>
                <a:ea typeface="+mj-ea"/>
              </a:rPr>
              <a:t>・　左舷側の集魚灯を消し、</a:t>
            </a:r>
            <a:r>
              <a:rPr kumimoji="1" lang="ja-JP" altLang="en-US" sz="2000" dirty="0">
                <a:solidFill>
                  <a:srgbClr val="C00000"/>
                </a:solidFill>
                <a:latin typeface="+mj-ea"/>
                <a:ea typeface="+mj-ea"/>
              </a:rPr>
              <a:t>右舷側だけを点けてサンマを右舷側に集める</a:t>
            </a:r>
            <a:r>
              <a:rPr kumimoji="1" lang="ja-JP" altLang="en-US" sz="2000" dirty="0">
                <a:solidFill>
                  <a:schemeClr val="tx1"/>
                </a:solidFill>
                <a:latin typeface="+mj-ea"/>
                <a:ea typeface="+mj-ea"/>
              </a:rPr>
              <a:t>。その間に</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左舷側に網を入れる。</a:t>
            </a:r>
          </a:p>
          <a:p>
            <a:r>
              <a:rPr kumimoji="1" lang="ja-JP" altLang="en-US" sz="2000" dirty="0">
                <a:solidFill>
                  <a:schemeClr val="tx1"/>
                </a:solidFill>
                <a:latin typeface="+mj-ea"/>
                <a:ea typeface="+mj-ea"/>
              </a:rPr>
              <a:t>・　船首と左舷網側の漁灯を点灯し、右舷側の漁灯を船尾から順番に消して</a:t>
            </a:r>
            <a:r>
              <a:rPr kumimoji="1" lang="ja-JP" altLang="en-US" sz="2000" dirty="0">
                <a:solidFill>
                  <a:srgbClr val="C00000"/>
                </a:solidFill>
                <a:latin typeface="+mj-ea"/>
                <a:ea typeface="+mj-ea"/>
              </a:rPr>
              <a:t>サンマを</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網の方に誘導する</a:t>
            </a:r>
            <a:r>
              <a:rPr kumimoji="1" lang="ja-JP" altLang="en-US" sz="2000" dirty="0">
                <a:solidFill>
                  <a:schemeClr val="tx1"/>
                </a:solidFill>
                <a:latin typeface="+mj-ea"/>
                <a:ea typeface="+mj-ea"/>
              </a:rPr>
              <a:t>。</a:t>
            </a:r>
          </a:p>
          <a:p>
            <a:r>
              <a:rPr kumimoji="1" lang="ja-JP" altLang="en-US" sz="2000" dirty="0">
                <a:solidFill>
                  <a:schemeClr val="tx1"/>
                </a:solidFill>
                <a:latin typeface="+mj-ea"/>
                <a:ea typeface="+mj-ea"/>
              </a:rPr>
              <a:t>・　左舷側の漁灯も順次消灯して、左舷中央の大竿の灯光を調節し、</a:t>
            </a:r>
            <a:r>
              <a:rPr kumimoji="1" lang="ja-JP" altLang="en-US" sz="2000" dirty="0">
                <a:solidFill>
                  <a:srgbClr val="C00000"/>
                </a:solidFill>
                <a:latin typeface="+mj-ea"/>
                <a:ea typeface="+mj-ea"/>
              </a:rPr>
              <a:t>魚群を網の上に</a:t>
            </a:r>
            <a:endParaRPr kumimoji="1" lang="en-US" altLang="ja-JP" sz="2000" dirty="0">
              <a:solidFill>
                <a:srgbClr val="C00000"/>
              </a:solidFill>
              <a:latin typeface="+mj-ea"/>
              <a:ea typeface="+mj-ea"/>
            </a:endParaRPr>
          </a:p>
          <a:p>
            <a:r>
              <a:rPr kumimoji="1" lang="ja-JP" altLang="en-US" sz="2000" dirty="0">
                <a:solidFill>
                  <a:srgbClr val="C00000"/>
                </a:solidFill>
                <a:latin typeface="+mj-ea"/>
                <a:ea typeface="+mj-ea"/>
              </a:rPr>
              <a:t>　集める</a:t>
            </a:r>
            <a:r>
              <a:rPr kumimoji="1" lang="ja-JP" altLang="en-US" sz="2000" dirty="0">
                <a:solidFill>
                  <a:schemeClr val="tx1"/>
                </a:solidFill>
                <a:latin typeface="+mj-ea"/>
                <a:ea typeface="+mj-ea"/>
              </a:rPr>
              <a:t>。</a:t>
            </a:r>
          </a:p>
          <a:p>
            <a:r>
              <a:rPr kumimoji="1" lang="ja-JP" altLang="en-US" sz="2000" dirty="0">
                <a:solidFill>
                  <a:schemeClr val="tx1"/>
                </a:solidFill>
                <a:latin typeface="+mj-ea"/>
                <a:ea typeface="+mj-ea"/>
              </a:rPr>
              <a:t>・　サンマを網の中で旋回状態にしながら網裾をたぐり寄せ、サンマ群を載せた網の</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容積を縮小して</a:t>
            </a:r>
            <a:r>
              <a:rPr kumimoji="1" lang="ja-JP" altLang="en-US" sz="2000" dirty="0">
                <a:solidFill>
                  <a:srgbClr val="C00000"/>
                </a:solidFill>
                <a:latin typeface="+mj-ea"/>
                <a:ea typeface="+mj-ea"/>
              </a:rPr>
              <a:t>フィッシュポンプの吸込口を網内に入れて海水と一緒に汲み上げ</a:t>
            </a:r>
            <a:r>
              <a:rPr kumimoji="1" lang="ja-JP" altLang="en-US" sz="2000" dirty="0">
                <a:solidFill>
                  <a:schemeClr val="tx1"/>
                </a:solidFill>
                <a:latin typeface="+mj-ea"/>
                <a:ea typeface="+mj-ea"/>
              </a:rPr>
              <a:t>、</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a:t>
            </a:r>
            <a:r>
              <a:rPr kumimoji="1" lang="ja-JP" altLang="en-US" sz="2000" dirty="0">
                <a:solidFill>
                  <a:srgbClr val="C00000"/>
                </a:solidFill>
                <a:latin typeface="+mj-ea"/>
                <a:ea typeface="+mj-ea"/>
              </a:rPr>
              <a:t>氷を混ぜながら魚倉に入れる</a:t>
            </a:r>
            <a:r>
              <a:rPr kumimoji="1" lang="ja-JP" altLang="en-US" sz="2000" dirty="0">
                <a:solidFill>
                  <a:schemeClr val="tx1"/>
                </a:solidFill>
                <a:latin typeface="+mj-ea"/>
                <a:ea typeface="+mj-ea"/>
              </a:rPr>
              <a:t>。</a:t>
            </a:r>
          </a:p>
          <a:p>
            <a:r>
              <a:rPr kumimoji="1" lang="ja-JP" altLang="en-US" sz="2000" dirty="0">
                <a:solidFill>
                  <a:schemeClr val="tx1"/>
                </a:solidFill>
                <a:latin typeface="+mj-ea"/>
                <a:ea typeface="+mj-ea"/>
              </a:rPr>
              <a:t>・　操業後陸揚げ港に帰港する。漁場によって操業日数は異なる（</a:t>
            </a:r>
            <a:r>
              <a:rPr kumimoji="1" lang="en-US" altLang="ja-JP" sz="2000" dirty="0">
                <a:solidFill>
                  <a:schemeClr val="tx1"/>
                </a:solidFill>
                <a:latin typeface="+mj-ea"/>
                <a:ea typeface="+mj-ea"/>
              </a:rPr>
              <a:t>3</a:t>
            </a:r>
            <a:r>
              <a:rPr kumimoji="1" lang="ja-JP" altLang="en-US" sz="2000" dirty="0">
                <a:solidFill>
                  <a:schemeClr val="tx1"/>
                </a:solidFill>
                <a:latin typeface="+mj-ea"/>
                <a:ea typeface="+mj-ea"/>
              </a:rPr>
              <a:t>～</a:t>
            </a:r>
            <a:r>
              <a:rPr kumimoji="1" lang="en-US" altLang="ja-JP" sz="2000" dirty="0">
                <a:solidFill>
                  <a:schemeClr val="tx1"/>
                </a:solidFill>
                <a:latin typeface="+mj-ea"/>
                <a:ea typeface="+mj-ea"/>
              </a:rPr>
              <a:t>6</a:t>
            </a:r>
            <a:r>
              <a:rPr kumimoji="1" lang="ja-JP" altLang="en-US" sz="2000" dirty="0">
                <a:solidFill>
                  <a:schemeClr val="tx1"/>
                </a:solidFill>
                <a:latin typeface="+mj-ea"/>
                <a:ea typeface="+mj-ea"/>
              </a:rPr>
              <a:t>日、日帰り操</a:t>
            </a:r>
            <a:endParaRPr kumimoji="1" lang="en-US" altLang="ja-JP" sz="2000" dirty="0">
              <a:solidFill>
                <a:schemeClr val="tx1"/>
              </a:solidFill>
              <a:latin typeface="+mj-ea"/>
              <a:ea typeface="+mj-ea"/>
            </a:endParaRPr>
          </a:p>
          <a:p>
            <a:r>
              <a:rPr kumimoji="1" lang="ja-JP" altLang="en-US" sz="2000" dirty="0">
                <a:solidFill>
                  <a:schemeClr val="tx1"/>
                </a:solidFill>
                <a:latin typeface="+mj-ea"/>
                <a:ea typeface="+mj-ea"/>
              </a:rPr>
              <a:t>　業等）。</a:t>
            </a:r>
            <a:endParaRPr kumimoji="1" lang="en-US" altLang="ja-JP" sz="2000" dirty="0">
              <a:solidFill>
                <a:schemeClr val="tx1"/>
              </a:solidFill>
              <a:latin typeface="+mj-ea"/>
              <a:ea typeface="+mj-ea"/>
            </a:endParaRPr>
          </a:p>
          <a:p>
            <a:endParaRPr kumimoji="1" lang="en-US" altLang="ja-JP" sz="2000" dirty="0">
              <a:solidFill>
                <a:schemeClr val="tx1"/>
              </a:solidFill>
              <a:latin typeface="+mj-ea"/>
              <a:ea typeface="+mj-ea"/>
            </a:endParaRPr>
          </a:p>
        </p:txBody>
      </p:sp>
    </p:spTree>
    <p:extLst>
      <p:ext uri="{BB962C8B-B14F-4D97-AF65-F5344CB8AC3E}">
        <p14:creationId xmlns:p14="http://schemas.microsoft.com/office/powerpoint/2010/main" val="4247372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6037-3C5A-3DA4-11D7-1596C5557A4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A7B352F-3624-98F8-A0F7-E0546625BE5F}"/>
              </a:ext>
            </a:extLst>
          </p:cNvPr>
          <p:cNvSpPr>
            <a:spLocks noGrp="1"/>
          </p:cNvSpPr>
          <p:nvPr>
            <p:ph type="sldNum" sz="quarter" idx="12"/>
          </p:nvPr>
        </p:nvSpPr>
        <p:spPr/>
        <p:txBody>
          <a:bodyPr/>
          <a:lstStyle/>
          <a:p>
            <a:fld id="{E19FEFA5-F69B-4463-85F3-6BA87B34B307}" type="slidenum">
              <a:rPr kumimoji="1" lang="ja-JP" altLang="en-US" smtClean="0"/>
              <a:pPr/>
              <a:t>36</a:t>
            </a:fld>
            <a:endParaRPr kumimoji="1" lang="ja-JP" altLang="en-US"/>
          </a:p>
        </p:txBody>
      </p:sp>
      <p:sp>
        <p:nvSpPr>
          <p:cNvPr id="3" name="正方形/長方形 2">
            <a:extLst>
              <a:ext uri="{FF2B5EF4-FFF2-40B4-BE49-F238E27FC236}">
                <a16:creationId xmlns:a16="http://schemas.microsoft.com/office/drawing/2014/main" id="{30C3A398-C416-5F79-6741-30D63F1CD9F7}"/>
              </a:ext>
            </a:extLst>
          </p:cNvPr>
          <p:cNvSpPr/>
          <p:nvPr/>
        </p:nvSpPr>
        <p:spPr>
          <a:xfrm>
            <a:off x="198593" y="136523"/>
            <a:ext cx="9340648" cy="217001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highlight>
                  <a:srgbClr val="FFFF00"/>
                </a:highlight>
                <a:latin typeface="+mj-ea"/>
                <a:ea typeface="+mj-ea"/>
              </a:rPr>
              <a:t>【</a:t>
            </a:r>
            <a:r>
              <a:rPr kumimoji="1" lang="ja-JP" altLang="en-US" sz="1600" dirty="0">
                <a:solidFill>
                  <a:schemeClr val="tx1"/>
                </a:solidFill>
                <a:highlight>
                  <a:srgbClr val="FFFF00"/>
                </a:highlight>
                <a:latin typeface="+mj-ea"/>
                <a:ea typeface="+mj-ea"/>
              </a:rPr>
              <a:t>漁船・漁具の構造</a:t>
            </a:r>
            <a:r>
              <a:rPr kumimoji="1" lang="en-US" altLang="ja-JP" sz="1600" dirty="0">
                <a:solidFill>
                  <a:schemeClr val="tx1"/>
                </a:solidFill>
                <a:highlight>
                  <a:srgbClr val="FFFF00"/>
                </a:highlight>
                <a:latin typeface="+mj-ea"/>
                <a:ea typeface="+mj-ea"/>
              </a:rPr>
              <a:t>】</a:t>
            </a:r>
          </a:p>
          <a:p>
            <a:r>
              <a:rPr kumimoji="1" lang="ja-JP" altLang="en-US" sz="1600" dirty="0">
                <a:solidFill>
                  <a:schemeClr val="tx1"/>
                </a:solidFill>
                <a:latin typeface="+mj-ea"/>
                <a:ea typeface="+mj-ea"/>
              </a:rPr>
              <a:t>・　左舷側で網操作を行う。網の一端を向竹（むかいだけ）といわれる長い棒で方形または長方形の網を支え、</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もう一端の端に沈子鋼を配置している。</a:t>
            </a:r>
          </a:p>
          <a:p>
            <a:r>
              <a:rPr kumimoji="1" lang="ja-JP" altLang="en-US" sz="1600" dirty="0">
                <a:solidFill>
                  <a:schemeClr val="tx1"/>
                </a:solidFill>
                <a:latin typeface="+mj-ea"/>
                <a:ea typeface="+mj-ea"/>
              </a:rPr>
              <a:t>・　網の大きさは漁船の大きさによって異なる。</a:t>
            </a:r>
          </a:p>
          <a:p>
            <a:r>
              <a:rPr kumimoji="1" lang="ja-JP" altLang="en-US" sz="1600" dirty="0">
                <a:solidFill>
                  <a:schemeClr val="tx1"/>
                </a:solidFill>
                <a:latin typeface="+mj-ea"/>
                <a:ea typeface="+mj-ea"/>
              </a:rPr>
              <a:t>・　魚灯は探索と集魚に使われる。近年は</a:t>
            </a:r>
            <a:r>
              <a:rPr kumimoji="1" lang="en-US" altLang="ja-JP" sz="1600" dirty="0">
                <a:solidFill>
                  <a:schemeClr val="tx1"/>
                </a:solidFill>
                <a:latin typeface="+mj-ea"/>
                <a:ea typeface="+mj-ea"/>
              </a:rPr>
              <a:t>LED</a:t>
            </a:r>
            <a:r>
              <a:rPr kumimoji="1" lang="ja-JP" altLang="en-US" sz="1600" dirty="0">
                <a:solidFill>
                  <a:schemeClr val="tx1"/>
                </a:solidFill>
                <a:latin typeface="+mj-ea"/>
                <a:ea typeface="+mj-ea"/>
              </a:rPr>
              <a:t>集魚灯の使用が進んでいる。</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巻揚機については、巻揚げる網の位置によって、サイドローラー、棒受け網用巻揚機（</a:t>
            </a:r>
            <a:r>
              <a:rPr kumimoji="1" lang="en-US" altLang="ja-JP" sz="1600" dirty="0">
                <a:solidFill>
                  <a:schemeClr val="tx1"/>
                </a:solidFill>
                <a:latin typeface="+mj-ea"/>
                <a:ea typeface="+mj-ea"/>
              </a:rPr>
              <a:t>6</a:t>
            </a:r>
            <a:r>
              <a:rPr kumimoji="1" lang="ja-JP" altLang="en-US" sz="1600" dirty="0">
                <a:solidFill>
                  <a:schemeClr val="tx1"/>
                </a:solidFill>
                <a:latin typeface="+mj-ea"/>
                <a:ea typeface="+mj-ea"/>
              </a:rPr>
              <a:t>～</a:t>
            </a:r>
            <a:r>
              <a:rPr kumimoji="1" lang="en-US" altLang="ja-JP" sz="1600" dirty="0">
                <a:solidFill>
                  <a:schemeClr val="tx1"/>
                </a:solidFill>
                <a:latin typeface="+mj-ea"/>
                <a:ea typeface="+mj-ea"/>
              </a:rPr>
              <a:t>8</a:t>
            </a:r>
            <a:r>
              <a:rPr kumimoji="1" lang="ja-JP" altLang="en-US" sz="1600" dirty="0">
                <a:solidFill>
                  <a:schemeClr val="tx1"/>
                </a:solidFill>
                <a:latin typeface="+mj-ea"/>
                <a:ea typeface="+mj-ea"/>
              </a:rPr>
              <a:t>本巻きウィン</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チ）、引き寄せウィンチがある。</a:t>
            </a:r>
          </a:p>
          <a:p>
            <a:r>
              <a:rPr kumimoji="1" lang="ja-JP" altLang="en-US" sz="1600" dirty="0">
                <a:solidFill>
                  <a:schemeClr val="tx1"/>
                </a:solidFill>
                <a:latin typeface="+mj-ea"/>
                <a:ea typeface="+mj-ea"/>
              </a:rPr>
              <a:t>・　フィッシュポンプで網の魚捕部からサンマを船上に汲み上げる。</a:t>
            </a:r>
          </a:p>
        </p:txBody>
      </p:sp>
      <p:pic>
        <p:nvPicPr>
          <p:cNvPr id="2" name="図 1">
            <a:extLst>
              <a:ext uri="{FF2B5EF4-FFF2-40B4-BE49-F238E27FC236}">
                <a16:creationId xmlns:a16="http://schemas.microsoft.com/office/drawing/2014/main" id="{2BA96170-7B23-86F0-097B-A5C6EEC95767}"/>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14565" r="44362"/>
          <a:stretch>
            <a:fillRect/>
          </a:stretch>
        </p:blipFill>
        <p:spPr bwMode="auto">
          <a:xfrm>
            <a:off x="2803008" y="2396795"/>
            <a:ext cx="6646658" cy="231811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B8AE6484-0231-49EB-2B36-093DFB888F54}"/>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55275" t="14237" r="1383" b="11495"/>
          <a:stretch>
            <a:fillRect/>
          </a:stretch>
        </p:blipFill>
        <p:spPr bwMode="auto">
          <a:xfrm>
            <a:off x="2812016" y="4633703"/>
            <a:ext cx="5364481" cy="208777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2B59E995-7439-21FA-0DE4-1FBA7643F59E}"/>
              </a:ext>
            </a:extLst>
          </p:cNvPr>
          <p:cNvSpPr txBox="1"/>
          <p:nvPr/>
        </p:nvSpPr>
        <p:spPr>
          <a:xfrm>
            <a:off x="0" y="2550833"/>
            <a:ext cx="2803008" cy="646331"/>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sz="1800" kern="100" dirty="0">
                <a:effectLst/>
                <a:latin typeface="Century Gothic" panose="020B0502020202020204" pitchFamily="34" charset="0"/>
                <a:ea typeface="メイリオ" panose="020B0604030504040204" pitchFamily="50" charset="-128"/>
                <a:cs typeface="Times New Roman" panose="02020603050405020304" pitchFamily="18" charset="0"/>
              </a:rPr>
              <a:t>さんま棒受け網</a:t>
            </a:r>
            <a:endParaRPr lang="en-US"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endParaRPr>
          </a:p>
          <a:p>
            <a:pPr indent="152400" algn="just"/>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　の操業方法</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CD889EA6-2971-B508-2446-8E346ECA4461}"/>
              </a:ext>
            </a:extLst>
          </p:cNvPr>
          <p:cNvSpPr txBox="1"/>
          <p:nvPr/>
        </p:nvSpPr>
        <p:spPr>
          <a:xfrm>
            <a:off x="6360552" y="6611779"/>
            <a:ext cx="2803008" cy="246221"/>
          </a:xfrm>
          <a:prstGeom prst="rect">
            <a:avLst/>
          </a:prstGeom>
          <a:noFill/>
        </p:spPr>
        <p:txBody>
          <a:bodyPr wrap="square">
            <a:spAutoFit/>
          </a:bodyPr>
          <a:lstStyle/>
          <a:p>
            <a:r>
              <a:rPr lang="ja-JP" altLang="en-US" sz="1000" dirty="0"/>
              <a:t>出典：全国さんま棒受網漁業協同組合資料</a:t>
            </a:r>
          </a:p>
        </p:txBody>
      </p:sp>
    </p:spTree>
    <p:extLst>
      <p:ext uri="{BB962C8B-B14F-4D97-AF65-F5344CB8AC3E}">
        <p14:creationId xmlns:p14="http://schemas.microsoft.com/office/powerpoint/2010/main" val="367929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水の上を走っている船&#10;&#10;AI によって生成されたコンテンツは間違っている可能性があります。">
            <a:extLst>
              <a:ext uri="{FF2B5EF4-FFF2-40B4-BE49-F238E27FC236}">
                <a16:creationId xmlns:a16="http://schemas.microsoft.com/office/drawing/2014/main" id="{B036B54F-6B04-51D3-C1CA-34D145F88D87}"/>
              </a:ext>
            </a:extLst>
          </p:cNvPr>
          <p:cNvPicPr>
            <a:picLocks noChangeAspect="1"/>
          </p:cNvPicPr>
          <p:nvPr/>
        </p:nvPicPr>
        <p:blipFill>
          <a:blip r:embed="rId2"/>
          <a:stretch>
            <a:fillRect/>
          </a:stretch>
        </p:blipFill>
        <p:spPr>
          <a:xfrm>
            <a:off x="117475" y="678575"/>
            <a:ext cx="3895616" cy="2429234"/>
          </a:xfrm>
          <a:prstGeom prst="rect">
            <a:avLst/>
          </a:prstGeom>
        </p:spPr>
      </p:pic>
      <p:sp>
        <p:nvSpPr>
          <p:cNvPr id="2" name="スライド番号プレースホルダー 1">
            <a:extLst>
              <a:ext uri="{FF2B5EF4-FFF2-40B4-BE49-F238E27FC236}">
                <a16:creationId xmlns:a16="http://schemas.microsoft.com/office/drawing/2014/main" id="{AC5B00A4-D821-3B17-D002-E9519D20111F}"/>
              </a:ext>
            </a:extLst>
          </p:cNvPr>
          <p:cNvSpPr>
            <a:spLocks noGrp="1"/>
          </p:cNvSpPr>
          <p:nvPr>
            <p:ph type="sldNum" sz="quarter" idx="12"/>
          </p:nvPr>
        </p:nvSpPr>
        <p:spPr/>
        <p:txBody>
          <a:bodyPr/>
          <a:lstStyle/>
          <a:p>
            <a:fld id="{E19FEFA5-F69B-4463-85F3-6BA87B34B307}" type="slidenum">
              <a:rPr kumimoji="1" lang="ja-JP" altLang="en-US" smtClean="0"/>
              <a:pPr/>
              <a:t>37</a:t>
            </a:fld>
            <a:endParaRPr kumimoji="1" lang="ja-JP" altLang="en-US"/>
          </a:p>
        </p:txBody>
      </p:sp>
      <p:pic>
        <p:nvPicPr>
          <p:cNvPr id="3" name="図 2" descr="ダイアグラム, 設計図&#10;&#10;AI 生成コンテンツは誤りを含む可能性があります。">
            <a:extLst>
              <a:ext uri="{FF2B5EF4-FFF2-40B4-BE49-F238E27FC236}">
                <a16:creationId xmlns:a16="http://schemas.microsoft.com/office/drawing/2014/main" id="{7BCA86C6-41BF-516E-4983-795DB3C469E5}"/>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81834" y="578080"/>
            <a:ext cx="6624166" cy="4505325"/>
          </a:xfrm>
          <a:prstGeom prst="rect">
            <a:avLst/>
          </a:prstGeom>
          <a:noFill/>
          <a:ln>
            <a:noFill/>
          </a:ln>
        </p:spPr>
      </p:pic>
      <p:sp>
        <p:nvSpPr>
          <p:cNvPr id="4" name="テキスト ボックス 3">
            <a:extLst>
              <a:ext uri="{FF2B5EF4-FFF2-40B4-BE49-F238E27FC236}">
                <a16:creationId xmlns:a16="http://schemas.microsoft.com/office/drawing/2014/main" id="{45D99972-7CBD-BE14-310A-C522F5973FDD}"/>
              </a:ext>
            </a:extLst>
          </p:cNvPr>
          <p:cNvSpPr txBox="1"/>
          <p:nvPr/>
        </p:nvSpPr>
        <p:spPr>
          <a:xfrm>
            <a:off x="3281834" y="208748"/>
            <a:ext cx="2955350" cy="369332"/>
          </a:xfrm>
          <a:prstGeom prst="rect">
            <a:avLst/>
          </a:prstGeom>
          <a:noFill/>
        </p:spPr>
        <p:txBody>
          <a:bodyPr wrap="square">
            <a:spAutoFit/>
          </a:bodyPr>
          <a:lstStyle/>
          <a:p>
            <a:r>
              <a:rPr lang="ja-JP" altLang="en-US" dirty="0"/>
              <a:t>〇さんま棒受網漁船図面</a:t>
            </a:r>
          </a:p>
        </p:txBody>
      </p:sp>
      <p:pic>
        <p:nvPicPr>
          <p:cNvPr id="5" name="図 4">
            <a:extLst>
              <a:ext uri="{FF2B5EF4-FFF2-40B4-BE49-F238E27FC236}">
                <a16:creationId xmlns:a16="http://schemas.microsoft.com/office/drawing/2014/main" id="{C51C2D27-79D9-104B-0FDF-BF9EF85C74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1834" y="4658497"/>
            <a:ext cx="2832683" cy="2122764"/>
          </a:xfrm>
          <a:prstGeom prst="rect">
            <a:avLst/>
          </a:prstGeom>
          <a:noFill/>
          <a:ln>
            <a:noFill/>
          </a:ln>
        </p:spPr>
      </p:pic>
      <p:pic>
        <p:nvPicPr>
          <p:cNvPr id="6" name="図 5">
            <a:extLst>
              <a:ext uri="{FF2B5EF4-FFF2-40B4-BE49-F238E27FC236}">
                <a16:creationId xmlns:a16="http://schemas.microsoft.com/office/drawing/2014/main" id="{7E431E27-2965-D7ED-86B9-6434A442F3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6651" y="5083405"/>
            <a:ext cx="2666159" cy="1638072"/>
          </a:xfrm>
          <a:prstGeom prst="rect">
            <a:avLst/>
          </a:prstGeom>
          <a:noFill/>
          <a:ln>
            <a:noFill/>
          </a:ln>
        </p:spPr>
      </p:pic>
      <p:sp>
        <p:nvSpPr>
          <p:cNvPr id="7" name="テキスト ボックス 6">
            <a:extLst>
              <a:ext uri="{FF2B5EF4-FFF2-40B4-BE49-F238E27FC236}">
                <a16:creationId xmlns:a16="http://schemas.microsoft.com/office/drawing/2014/main" id="{1CE8D1E4-4B31-0E67-CE56-200B92A7A04D}"/>
              </a:ext>
            </a:extLst>
          </p:cNvPr>
          <p:cNvSpPr txBox="1"/>
          <p:nvPr/>
        </p:nvSpPr>
        <p:spPr>
          <a:xfrm>
            <a:off x="3281834" y="4658497"/>
            <a:ext cx="2832683" cy="338554"/>
          </a:xfrm>
          <a:prstGeom prst="rect">
            <a:avLst/>
          </a:prstGeom>
          <a:noFill/>
        </p:spPr>
        <p:txBody>
          <a:bodyPr wrap="square">
            <a:spAutoFit/>
          </a:bodyPr>
          <a:lstStyle/>
          <a:p>
            <a:r>
              <a:rPr lang="ja-JP" altLang="en-US" sz="1600" dirty="0">
                <a:solidFill>
                  <a:schemeClr val="bg1"/>
                </a:solidFill>
              </a:rPr>
              <a:t>〇多段式巻き上げウインチ</a:t>
            </a:r>
          </a:p>
        </p:txBody>
      </p:sp>
      <p:sp>
        <p:nvSpPr>
          <p:cNvPr id="8" name="テキスト ボックス 7">
            <a:extLst>
              <a:ext uri="{FF2B5EF4-FFF2-40B4-BE49-F238E27FC236}">
                <a16:creationId xmlns:a16="http://schemas.microsoft.com/office/drawing/2014/main" id="{5A247E63-5363-5525-6A77-FDD71087F4BA}"/>
              </a:ext>
            </a:extLst>
          </p:cNvPr>
          <p:cNvSpPr txBox="1"/>
          <p:nvPr/>
        </p:nvSpPr>
        <p:spPr>
          <a:xfrm>
            <a:off x="6808622" y="5083405"/>
            <a:ext cx="1291108" cy="369332"/>
          </a:xfrm>
          <a:prstGeom prst="rect">
            <a:avLst/>
          </a:prstGeom>
          <a:noFill/>
        </p:spPr>
        <p:txBody>
          <a:bodyPr wrap="square">
            <a:spAutoFit/>
          </a:bodyPr>
          <a:lstStyle/>
          <a:p>
            <a:r>
              <a:rPr lang="ja-JP" altLang="en-US" dirty="0">
                <a:solidFill>
                  <a:schemeClr val="bg1"/>
                </a:solidFill>
              </a:rPr>
              <a:t>〇向竹</a:t>
            </a:r>
          </a:p>
        </p:txBody>
      </p:sp>
      <p:sp>
        <p:nvSpPr>
          <p:cNvPr id="10" name="テキスト ボックス 9">
            <a:extLst>
              <a:ext uri="{FF2B5EF4-FFF2-40B4-BE49-F238E27FC236}">
                <a16:creationId xmlns:a16="http://schemas.microsoft.com/office/drawing/2014/main" id="{FCCE6ABB-DE38-8CF2-5AE2-3C30C3D2F10F}"/>
              </a:ext>
            </a:extLst>
          </p:cNvPr>
          <p:cNvSpPr txBox="1"/>
          <p:nvPr/>
        </p:nvSpPr>
        <p:spPr>
          <a:xfrm>
            <a:off x="-73025" y="277723"/>
            <a:ext cx="3038475" cy="369332"/>
          </a:xfrm>
          <a:prstGeom prst="rect">
            <a:avLst/>
          </a:prstGeom>
          <a:noFill/>
        </p:spPr>
        <p:txBody>
          <a:bodyPr wrap="square">
            <a:spAutoFit/>
          </a:bodyPr>
          <a:lstStyle/>
          <a:p>
            <a:pPr indent="152400" algn="just"/>
            <a:r>
              <a:rPr lang="ja-JP" altLang="ja-JP" sz="1800" kern="100" dirty="0">
                <a:effectLst/>
                <a:latin typeface="Century Gothic" panose="020B0502020202020204" pitchFamily="34" charset="0"/>
                <a:ea typeface="メイリオ" panose="020B0604030504040204" pitchFamily="50" charset="-128"/>
                <a:cs typeface="Times New Roman" panose="02020603050405020304" pitchFamily="18" charset="0"/>
              </a:rPr>
              <a:t>○</a:t>
            </a:r>
            <a:r>
              <a:rPr lang="ja-JP" altLang="en-US" kern="100" dirty="0">
                <a:latin typeface="Century Gothic" panose="020B0502020202020204" pitchFamily="34" charset="0"/>
                <a:ea typeface="メイリオ" panose="020B0604030504040204" pitchFamily="50" charset="-128"/>
                <a:cs typeface="Times New Roman" panose="02020603050405020304" pitchFamily="18" charset="0"/>
              </a:rPr>
              <a:t>さんま棒受網漁船の例</a:t>
            </a:r>
            <a:endParaRPr lang="ja-JP" altLang="ja-JP" sz="1400" kern="100" dirty="0">
              <a:effectLst/>
              <a:latin typeface="Century Gothic" panose="020B0502020202020204" pitchFamily="34" charset="0"/>
              <a:ea typeface="ＭＳ 明朝" panose="02020609040205080304" pitchFamily="17"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5A05CC73-9060-CBD6-6892-3E0992D2F849}"/>
              </a:ext>
            </a:extLst>
          </p:cNvPr>
          <p:cNvSpPr txBox="1"/>
          <p:nvPr/>
        </p:nvSpPr>
        <p:spPr>
          <a:xfrm>
            <a:off x="1055687" y="6549922"/>
            <a:ext cx="3897313" cy="253916"/>
          </a:xfrm>
          <a:prstGeom prst="rect">
            <a:avLst/>
          </a:prstGeom>
          <a:noFill/>
        </p:spPr>
        <p:txBody>
          <a:bodyPr wrap="square">
            <a:spAutoFit/>
          </a:bodyPr>
          <a:lstStyle/>
          <a:p>
            <a:r>
              <a:rPr lang="zh-CN" altLang="en-US" sz="1050" dirty="0"/>
              <a:t>写真：（一社）大日本水産会提供</a:t>
            </a:r>
            <a:endParaRPr lang="ja-JP" altLang="en-US" sz="1050" dirty="0"/>
          </a:p>
        </p:txBody>
      </p:sp>
      <p:sp>
        <p:nvSpPr>
          <p:cNvPr id="12" name="テキスト ボックス 11">
            <a:extLst>
              <a:ext uri="{FF2B5EF4-FFF2-40B4-BE49-F238E27FC236}">
                <a16:creationId xmlns:a16="http://schemas.microsoft.com/office/drawing/2014/main" id="{FF0CFB0B-5E29-3B17-EC8C-6615CB588382}"/>
              </a:ext>
            </a:extLst>
          </p:cNvPr>
          <p:cNvSpPr txBox="1"/>
          <p:nvPr/>
        </p:nvSpPr>
        <p:spPr>
          <a:xfrm>
            <a:off x="183976" y="3139329"/>
            <a:ext cx="3082158" cy="246221"/>
          </a:xfrm>
          <a:prstGeom prst="rect">
            <a:avLst/>
          </a:prstGeom>
          <a:noFill/>
        </p:spPr>
        <p:txBody>
          <a:bodyPr wrap="square">
            <a:spAutoFit/>
          </a:bodyPr>
          <a:lstStyle/>
          <a:p>
            <a:r>
              <a:rPr lang="ja-JP" altLang="ja-JP" sz="1000" dirty="0">
                <a:effectLst/>
                <a:latin typeface="+mj-ea"/>
                <a:ea typeface="+mj-ea"/>
                <a:cs typeface="Times New Roman" panose="02020603050405020304" pitchFamily="18" charset="0"/>
              </a:rPr>
              <a:t>写真：（一社）海洋水産システム協会提供</a:t>
            </a:r>
            <a:endParaRPr lang="ja-JP" altLang="en-US" sz="1000" dirty="0">
              <a:latin typeface="+mj-ea"/>
              <a:ea typeface="+mj-ea"/>
            </a:endParaRPr>
          </a:p>
        </p:txBody>
      </p:sp>
      <p:sp>
        <p:nvSpPr>
          <p:cNvPr id="13" name="テキスト ボックス 12">
            <a:extLst>
              <a:ext uri="{FF2B5EF4-FFF2-40B4-BE49-F238E27FC236}">
                <a16:creationId xmlns:a16="http://schemas.microsoft.com/office/drawing/2014/main" id="{EB306B99-7C28-E114-AEEA-2D84D977DD51}"/>
              </a:ext>
            </a:extLst>
          </p:cNvPr>
          <p:cNvSpPr txBox="1"/>
          <p:nvPr/>
        </p:nvSpPr>
        <p:spPr>
          <a:xfrm>
            <a:off x="4013091" y="4227036"/>
            <a:ext cx="2803008" cy="246221"/>
          </a:xfrm>
          <a:prstGeom prst="rect">
            <a:avLst/>
          </a:prstGeom>
          <a:noFill/>
        </p:spPr>
        <p:txBody>
          <a:bodyPr wrap="square">
            <a:spAutoFit/>
          </a:bodyPr>
          <a:lstStyle/>
          <a:p>
            <a:r>
              <a:rPr lang="ja-JP" altLang="en-US" sz="1000" dirty="0"/>
              <a:t>出典：全国さんま棒受網漁業協同組合資料</a:t>
            </a:r>
          </a:p>
        </p:txBody>
      </p:sp>
    </p:spTree>
    <p:extLst>
      <p:ext uri="{BB962C8B-B14F-4D97-AF65-F5344CB8AC3E}">
        <p14:creationId xmlns:p14="http://schemas.microsoft.com/office/powerpoint/2010/main" val="891087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図 17" descr="屋外, テーブル, 食品, 座る が含まれている画像&#10;&#10;AI によって生成されたコンテンツは間違っている可能性があります。">
            <a:extLst>
              <a:ext uri="{FF2B5EF4-FFF2-40B4-BE49-F238E27FC236}">
                <a16:creationId xmlns:a16="http://schemas.microsoft.com/office/drawing/2014/main" id="{6E25CB74-AE86-C540-9C99-41A2A9281599}"/>
              </a:ext>
            </a:extLst>
          </p:cNvPr>
          <p:cNvPicPr>
            <a:picLocks noChangeAspect="1"/>
          </p:cNvPicPr>
          <p:nvPr/>
        </p:nvPicPr>
        <p:blipFill>
          <a:blip r:embed="rId2">
            <a:extLst>
              <a:ext uri="{28A0092B-C50C-407E-A947-70E740481C1C}">
                <a14:useLocalDpi xmlns:a14="http://schemas.microsoft.com/office/drawing/2010/main" val="0"/>
              </a:ext>
            </a:extLst>
          </a:blip>
          <a:srcRect r="9092" b="16064"/>
          <a:stretch>
            <a:fillRect/>
          </a:stretch>
        </p:blipFill>
        <p:spPr>
          <a:xfrm>
            <a:off x="20" y="-1"/>
            <a:ext cx="9903503" cy="6858000"/>
          </a:xfrm>
          <a:prstGeom prst="rect">
            <a:avLst/>
          </a:prstGeom>
        </p:spPr>
      </p:pic>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110937" y="973984"/>
            <a:ext cx="4594106" cy="3255264"/>
          </a:xfrm>
          <a:prstGeom prst="rect">
            <a:avLst/>
          </a:prstGeom>
        </p:spPr>
        <p:txBody>
          <a:bodyPr vert="horz" lIns="91440" tIns="45720" rIns="91440" bIns="45720" rtlCol="0" anchor="b">
            <a:noAutofit/>
          </a:bodyPr>
          <a:lstStyle/>
          <a:p>
            <a:pPr>
              <a:defRPr/>
            </a:pPr>
            <a:r>
              <a:rPr lang="ja-JP" altLang="en-US" sz="4800" spc="-100" dirty="0">
                <a:solidFill>
                  <a:schemeClr val="bg1"/>
                </a:solidFill>
              </a:rPr>
              <a:t>（３）漁業を</a:t>
            </a:r>
            <a:br>
              <a:rPr lang="en-US" altLang="ja-JP" sz="4800" spc="-100" dirty="0">
                <a:solidFill>
                  <a:schemeClr val="bg1"/>
                </a:solidFill>
              </a:rPr>
            </a:br>
            <a:r>
              <a:rPr lang="ja-JP" altLang="en-US" sz="4800" spc="-100" dirty="0">
                <a:solidFill>
                  <a:schemeClr val="bg1"/>
                </a:solidFill>
              </a:rPr>
              <a:t>　　　めぐる</a:t>
            </a:r>
            <a:br>
              <a:rPr lang="en-US" altLang="ja-JP" sz="4800" spc="-100" dirty="0">
                <a:solidFill>
                  <a:schemeClr val="bg1"/>
                </a:solidFill>
              </a:rPr>
            </a:br>
            <a:r>
              <a:rPr lang="ja-JP" altLang="en-US" sz="4800" spc="-100" dirty="0">
                <a:solidFill>
                  <a:schemeClr val="bg1"/>
                </a:solidFill>
              </a:rPr>
              <a:t>　　国際環境</a:t>
            </a: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smtClean="0">
                <a:solidFill>
                  <a:srgbClr val="FFFFFF"/>
                </a:solidFill>
              </a:rPr>
              <a:pPr>
                <a:spcAft>
                  <a:spcPts val="600"/>
                </a:spcAft>
              </a:pPr>
              <a:t>38</a:t>
            </a:fld>
            <a:endParaRPr kumimoji="1" lang="en-US" altLang="ja-JP" sz="1200" dirty="0">
              <a:solidFill>
                <a:srgbClr val="FFFFFF"/>
              </a:solidFill>
            </a:endParaRPr>
          </a:p>
        </p:txBody>
      </p:sp>
    </p:spTree>
    <p:extLst>
      <p:ext uri="{BB962C8B-B14F-4D97-AF65-F5344CB8AC3E}">
        <p14:creationId xmlns:p14="http://schemas.microsoft.com/office/powerpoint/2010/main" val="174296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3</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526494" y="884668"/>
            <a:ext cx="8853012" cy="508866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四面を海に囲まれている我が国は、多種多様な水産物に恵</a:t>
            </a:r>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まれ、古くから水産物は国民の重要な食料として利用されて</a:t>
            </a:r>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います。</a:t>
            </a:r>
            <a:endParaRPr kumimoji="1" lang="en-US" altLang="ja-JP" sz="2400" dirty="0">
              <a:solidFill>
                <a:schemeClr val="tx1"/>
              </a:solidFill>
              <a:latin typeface="メイリオ" panose="020B0604030504040204" pitchFamily="50" charset="-128"/>
              <a:ea typeface="メイリオ" panose="020B0604030504040204" pitchFamily="50" charset="-128"/>
            </a:endParaRPr>
          </a:p>
          <a:p>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水産業は、国民の健康を支える水産物を供給する機能を有</a:t>
            </a:r>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するとともに、水産加工業や高鮮度な水産物を国民に供給す</a:t>
            </a:r>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るために発達した流通業も含め、地域経済の発展に寄与して</a:t>
            </a:r>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いる重要な産業です。</a:t>
            </a:r>
            <a:endParaRPr kumimoji="1" lang="en-US" altLang="ja-JP" sz="2400" dirty="0">
              <a:solidFill>
                <a:schemeClr val="tx1"/>
              </a:solidFill>
              <a:latin typeface="メイリオ" panose="020B0604030504040204" pitchFamily="50" charset="-128"/>
              <a:ea typeface="メイリオ" panose="020B0604030504040204" pitchFamily="50" charset="-128"/>
            </a:endParaRPr>
          </a:p>
          <a:p>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我が国の漁業は操業海域から</a:t>
            </a:r>
            <a:r>
              <a:rPr kumimoji="1" lang="ja-JP" altLang="en-US" sz="2400" dirty="0">
                <a:solidFill>
                  <a:srgbClr val="FF0000"/>
                </a:solidFill>
                <a:latin typeface="メイリオ" panose="020B0604030504040204" pitchFamily="50" charset="-128"/>
                <a:ea typeface="メイリオ" panose="020B0604030504040204" pitchFamily="50" charset="-128"/>
              </a:rPr>
              <a:t>「沿岸漁業」「沖合漁業」</a:t>
            </a:r>
            <a:endParaRPr kumimoji="1" lang="en-US" altLang="ja-JP" sz="2400" dirty="0">
              <a:solidFill>
                <a:srgbClr val="FF0000"/>
              </a:solidFill>
              <a:latin typeface="メイリオ" panose="020B0604030504040204" pitchFamily="50" charset="-128"/>
              <a:ea typeface="メイリオ" panose="020B0604030504040204" pitchFamily="50" charset="-128"/>
            </a:endParaRPr>
          </a:p>
          <a:p>
            <a:r>
              <a:rPr kumimoji="1" lang="ja-JP" altLang="en-US" sz="2400" dirty="0">
                <a:solidFill>
                  <a:srgbClr val="FF0000"/>
                </a:solidFill>
                <a:latin typeface="メイリオ" panose="020B0604030504040204" pitchFamily="50" charset="-128"/>
                <a:ea typeface="メイリオ" panose="020B0604030504040204" pitchFamily="50" charset="-128"/>
              </a:rPr>
              <a:t>　「遠洋漁業」</a:t>
            </a:r>
            <a:r>
              <a:rPr kumimoji="1" lang="ja-JP" altLang="en-US" sz="2400" dirty="0">
                <a:solidFill>
                  <a:schemeClr val="tx1"/>
                </a:solidFill>
                <a:latin typeface="メイリオ" panose="020B0604030504040204" pitchFamily="50" charset="-128"/>
                <a:ea typeface="メイリオ" panose="020B0604030504040204" pitchFamily="50" charset="-128"/>
              </a:rPr>
              <a:t>の３種類に大別されます。</a:t>
            </a:r>
          </a:p>
          <a:p>
            <a:endParaRPr kumimoji="1" lang="en-US" altLang="ja-JP" sz="2400" dirty="0">
              <a:solidFill>
                <a:schemeClr val="tx1"/>
              </a:solidFill>
              <a:latin typeface="メイリオ" panose="020B0604030504040204" pitchFamily="50" charset="-128"/>
              <a:ea typeface="メイリオ" panose="020B0604030504040204" pitchFamily="50" charset="-128"/>
            </a:endParaRPr>
          </a:p>
          <a:p>
            <a:r>
              <a:rPr kumimoji="1" lang="ja-JP" altLang="en-US" sz="2400" dirty="0">
                <a:solidFill>
                  <a:schemeClr val="tx1"/>
                </a:solidFill>
                <a:latin typeface="メイリオ" panose="020B0604030504040204" pitchFamily="50" charset="-128"/>
                <a:ea typeface="メイリオ" panose="020B0604030504040204" pitchFamily="50" charset="-128"/>
              </a:rPr>
              <a:t>✓　また、沿岸では「養殖業」も各地で営まれています。　</a:t>
            </a:r>
            <a:endParaRPr kumimoji="1" lang="en-US" altLang="ja-JP" sz="2400" dirty="0">
              <a:solidFill>
                <a:schemeClr val="tx1"/>
              </a:solidFill>
              <a:latin typeface="メイリオ" panose="020B0604030504040204" pitchFamily="50" charset="-128"/>
              <a:ea typeface="メイリオ" panose="020B0604030504040204" pitchFamily="50" charset="-128"/>
            </a:endParaRPr>
          </a:p>
          <a:p>
            <a:endParaRPr kumimoji="1" lang="ja-JP" altLang="en-US" sz="24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5390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910630-4AB6-1673-74BC-04B92AFB4698}"/>
              </a:ext>
            </a:extLst>
          </p:cNvPr>
          <p:cNvSpPr txBox="1"/>
          <p:nvPr/>
        </p:nvSpPr>
        <p:spPr>
          <a:xfrm>
            <a:off x="111304" y="432851"/>
            <a:ext cx="9683392" cy="5139869"/>
          </a:xfrm>
          <a:prstGeom prst="rect">
            <a:avLst/>
          </a:prstGeom>
          <a:solidFill>
            <a:schemeClr val="bg1">
              <a:lumMod val="95000"/>
            </a:schemeClr>
          </a:solidFill>
        </p:spPr>
        <p:txBody>
          <a:bodyPr wrap="square" rtlCol="0">
            <a:spAutoFit/>
          </a:bodyPr>
          <a:lstStyle/>
          <a:p>
            <a:endParaRPr kumimoji="1" lang="en-US" altLang="ja-JP" sz="2200" dirty="0"/>
          </a:p>
          <a:p>
            <a:r>
              <a:rPr kumimoji="1" lang="ja-JP" altLang="en-US" sz="2200" dirty="0"/>
              <a:t>✓　国連海洋法条約では、沿岸国及び高度回遊性魚種を漁獲する国は、資源の</a:t>
            </a:r>
            <a:endParaRPr kumimoji="1" lang="en-US" altLang="ja-JP" sz="2200" dirty="0"/>
          </a:p>
          <a:p>
            <a:r>
              <a:rPr kumimoji="1" lang="ja-JP" altLang="en-US" sz="2200" dirty="0"/>
              <a:t>　保存及び利用のため、</a:t>
            </a:r>
            <a:r>
              <a:rPr kumimoji="1" lang="en-US" altLang="ja-JP" sz="2200" dirty="0">
                <a:solidFill>
                  <a:srgbClr val="C00000"/>
                </a:solidFill>
              </a:rPr>
              <a:t>EEZ</a:t>
            </a:r>
            <a:r>
              <a:rPr kumimoji="1" lang="ja-JP" altLang="en-US" sz="2200" dirty="0">
                <a:solidFill>
                  <a:srgbClr val="C00000"/>
                </a:solidFill>
              </a:rPr>
              <a:t>の内外を問わず地域漁業管理機関（</a:t>
            </a:r>
            <a:r>
              <a:rPr kumimoji="1" lang="en-US" altLang="ja-JP" sz="2200" dirty="0">
                <a:solidFill>
                  <a:srgbClr val="C00000"/>
                </a:solidFill>
              </a:rPr>
              <a:t>RFMOs</a:t>
            </a:r>
            <a:r>
              <a:rPr kumimoji="1" lang="ja-JP" altLang="en-US" sz="2200" dirty="0">
                <a:solidFill>
                  <a:srgbClr val="C00000"/>
                </a:solidFill>
              </a:rPr>
              <a:t>）を通じて</a:t>
            </a:r>
            <a:endParaRPr kumimoji="1" lang="en-US" altLang="ja-JP" sz="2200" dirty="0">
              <a:solidFill>
                <a:srgbClr val="C00000"/>
              </a:solidFill>
            </a:endParaRPr>
          </a:p>
          <a:p>
            <a:r>
              <a:rPr kumimoji="1" lang="ja-JP" altLang="en-US" sz="2200" dirty="0">
                <a:solidFill>
                  <a:srgbClr val="C00000"/>
                </a:solidFill>
              </a:rPr>
              <a:t>　協力することを規定</a:t>
            </a:r>
            <a:r>
              <a:rPr kumimoji="1" lang="ja-JP" altLang="en-US" sz="2200" dirty="0"/>
              <a:t>しています。</a:t>
            </a:r>
            <a:endParaRPr kumimoji="1" lang="en-US" altLang="ja-JP" sz="2200" dirty="0"/>
          </a:p>
          <a:p>
            <a:endParaRPr kumimoji="1" lang="en-US" altLang="ja-JP" sz="1050" dirty="0"/>
          </a:p>
          <a:p>
            <a:r>
              <a:rPr kumimoji="1" lang="ja-JP" altLang="en-US" sz="2200" dirty="0"/>
              <a:t>✓　特に、高度に回遊する</a:t>
            </a:r>
            <a:r>
              <a:rPr kumimoji="1" lang="ja-JP" altLang="en-US" sz="2200" dirty="0">
                <a:solidFill>
                  <a:srgbClr val="C00000"/>
                </a:solidFill>
              </a:rPr>
              <a:t>カツオ・マグロ類</a:t>
            </a:r>
            <a:r>
              <a:rPr kumimoji="1" lang="ja-JP" altLang="en-US" sz="2200" dirty="0"/>
              <a:t>は、世界の全ての海域で、</a:t>
            </a:r>
            <a:r>
              <a:rPr kumimoji="1" lang="ja-JP" altLang="en-US" sz="2200" dirty="0">
                <a:solidFill>
                  <a:srgbClr val="C00000"/>
                </a:solidFill>
              </a:rPr>
              <a:t>それぞれの</a:t>
            </a:r>
            <a:endParaRPr kumimoji="1" lang="en-US" altLang="ja-JP" sz="2200" dirty="0">
              <a:solidFill>
                <a:srgbClr val="C00000"/>
              </a:solidFill>
            </a:endParaRPr>
          </a:p>
          <a:p>
            <a:r>
              <a:rPr kumimoji="1" lang="ja-JP" altLang="en-US" sz="2200" dirty="0">
                <a:solidFill>
                  <a:srgbClr val="C00000"/>
                </a:solidFill>
              </a:rPr>
              <a:t>　地域漁業管理機関による管理が行われています</a:t>
            </a:r>
            <a:r>
              <a:rPr kumimoji="1" lang="ja-JP" altLang="en-US" sz="2200" dirty="0"/>
              <a:t>。</a:t>
            </a:r>
            <a:endParaRPr kumimoji="1" lang="en-US" altLang="ja-JP" sz="2200" dirty="0"/>
          </a:p>
          <a:p>
            <a:endParaRPr kumimoji="1" lang="en-US" altLang="ja-JP" sz="1050" dirty="0"/>
          </a:p>
          <a:p>
            <a:r>
              <a:rPr kumimoji="1" lang="ja-JP" altLang="en-US" sz="2200" dirty="0"/>
              <a:t>✓　カツオ・マグロ類以外の水産資源の管理についても、</a:t>
            </a:r>
            <a:r>
              <a:rPr kumimoji="1" lang="ja-JP" altLang="en-US" sz="2200" dirty="0">
                <a:solidFill>
                  <a:srgbClr val="C00000"/>
                </a:solidFill>
              </a:rPr>
              <a:t>サンマ・マサバ</a:t>
            </a:r>
            <a:r>
              <a:rPr kumimoji="1" lang="ja-JP" altLang="en-US" sz="2200" dirty="0"/>
              <a:t>等を管理</a:t>
            </a:r>
            <a:endParaRPr kumimoji="1" lang="en-US" altLang="ja-JP" sz="2200" dirty="0"/>
          </a:p>
          <a:p>
            <a:r>
              <a:rPr kumimoji="1" lang="ja-JP" altLang="en-US" sz="2200" dirty="0"/>
              <a:t>　する</a:t>
            </a:r>
            <a:r>
              <a:rPr kumimoji="1" lang="ja-JP" altLang="en-US" sz="2200" dirty="0">
                <a:solidFill>
                  <a:srgbClr val="C00000"/>
                </a:solidFill>
              </a:rPr>
              <a:t>北太平洋漁業委員会（</a:t>
            </a:r>
            <a:r>
              <a:rPr kumimoji="1" lang="en-US" altLang="ja-JP" sz="2200" dirty="0">
                <a:solidFill>
                  <a:srgbClr val="C00000"/>
                </a:solidFill>
              </a:rPr>
              <a:t>NPFC</a:t>
            </a:r>
            <a:r>
              <a:rPr kumimoji="1" lang="ja-JP" altLang="en-US" sz="2200" dirty="0">
                <a:solidFill>
                  <a:srgbClr val="C00000"/>
                </a:solidFill>
              </a:rPr>
              <a:t>）</a:t>
            </a:r>
            <a:r>
              <a:rPr kumimoji="1" lang="ja-JP" altLang="en-US" sz="2200" dirty="0"/>
              <a:t>などの地域漁業管理機関による管理が行わ</a:t>
            </a:r>
            <a:endParaRPr kumimoji="1" lang="en-US" altLang="ja-JP" sz="2200" dirty="0"/>
          </a:p>
          <a:p>
            <a:r>
              <a:rPr kumimoji="1" lang="ja-JP" altLang="en-US" sz="2200" dirty="0"/>
              <a:t>　れています。</a:t>
            </a:r>
            <a:endParaRPr kumimoji="1" lang="en-US" altLang="ja-JP" sz="2200" dirty="0"/>
          </a:p>
          <a:p>
            <a:endParaRPr kumimoji="1" lang="en-US" altLang="ja-JP" sz="1050" dirty="0"/>
          </a:p>
          <a:p>
            <a:r>
              <a:rPr kumimoji="1" lang="ja-JP" altLang="en-US" sz="2200" dirty="0"/>
              <a:t>✓　また、入漁する国とは</a:t>
            </a:r>
            <a:r>
              <a:rPr kumimoji="1" lang="ja-JP" altLang="en-US" sz="2200" dirty="0">
                <a:solidFill>
                  <a:srgbClr val="C00000"/>
                </a:solidFill>
              </a:rPr>
              <a:t>二国間の漁業協定を結び</a:t>
            </a:r>
            <a:r>
              <a:rPr kumimoji="1" lang="ja-JP" altLang="en-US" sz="2200" dirty="0"/>
              <a:t>、</a:t>
            </a:r>
            <a:r>
              <a:rPr kumimoji="1" lang="ja-JP" altLang="en-US" sz="2200" dirty="0">
                <a:solidFill>
                  <a:srgbClr val="C00000"/>
                </a:solidFill>
              </a:rPr>
              <a:t>決められたルールの下で</a:t>
            </a:r>
            <a:endParaRPr kumimoji="1" lang="en-US" altLang="ja-JP" sz="2200" dirty="0">
              <a:solidFill>
                <a:srgbClr val="C00000"/>
              </a:solidFill>
            </a:endParaRPr>
          </a:p>
          <a:p>
            <a:r>
              <a:rPr kumimoji="1" lang="ja-JP" altLang="en-US" sz="2200" dirty="0">
                <a:solidFill>
                  <a:srgbClr val="C00000"/>
                </a:solidFill>
              </a:rPr>
              <a:t>　操業を行う</a:t>
            </a:r>
            <a:r>
              <a:rPr kumimoji="1" lang="ja-JP" altLang="en-US" sz="2200" dirty="0"/>
              <a:t>こととなっています。</a:t>
            </a:r>
            <a:endParaRPr kumimoji="1" lang="en-US" altLang="ja-JP" sz="2200" dirty="0"/>
          </a:p>
          <a:p>
            <a:endParaRPr kumimoji="1" lang="en-US" altLang="ja-JP" sz="1050" dirty="0"/>
          </a:p>
          <a:p>
            <a:r>
              <a:rPr kumimoji="1" lang="ja-JP" altLang="en-US" sz="2200" dirty="0"/>
              <a:t>✓　これらに関係する海域では、</a:t>
            </a:r>
            <a:r>
              <a:rPr kumimoji="1" lang="ja-JP" altLang="en-US" sz="2200" dirty="0">
                <a:solidFill>
                  <a:srgbClr val="C00000"/>
                </a:solidFill>
              </a:rPr>
              <a:t>決められたルールを守って操業を行う必要</a:t>
            </a:r>
            <a:r>
              <a:rPr kumimoji="1" lang="ja-JP" altLang="en-US" sz="2200" dirty="0"/>
              <a:t>が</a:t>
            </a:r>
            <a:endParaRPr kumimoji="1" lang="en-US" altLang="ja-JP" sz="2200" dirty="0"/>
          </a:p>
          <a:p>
            <a:r>
              <a:rPr kumimoji="1" lang="ja-JP" altLang="en-US" sz="2200" dirty="0"/>
              <a:t>　あります。</a:t>
            </a:r>
            <a:endParaRPr kumimoji="1" lang="en-US" altLang="ja-JP" sz="2200" dirty="0"/>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39</a:t>
            </a:fld>
            <a:endParaRPr kumimoji="1" lang="ja-JP" altLang="en-US"/>
          </a:p>
        </p:txBody>
      </p:sp>
    </p:spTree>
    <p:extLst>
      <p:ext uri="{BB962C8B-B14F-4D97-AF65-F5344CB8AC3E}">
        <p14:creationId xmlns:p14="http://schemas.microsoft.com/office/powerpoint/2010/main" val="1941900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40</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86673" y="691702"/>
            <a:ext cx="9420225" cy="47358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a:p>
            <a:r>
              <a:rPr kumimoji="1" lang="ja-JP" altLang="en-US" sz="2000" dirty="0">
                <a:solidFill>
                  <a:schemeClr val="tx1"/>
                </a:solidFill>
              </a:rPr>
              <a:t>✓　サンマやサバといった我が国漁業者が漁獲する資源は、外国漁船も漁獲する</a:t>
            </a:r>
            <a:endParaRPr kumimoji="1" lang="en-US" altLang="ja-JP" sz="2000" dirty="0">
              <a:solidFill>
                <a:schemeClr val="tx1"/>
              </a:solidFill>
            </a:endParaRPr>
          </a:p>
          <a:p>
            <a:r>
              <a:rPr kumimoji="1" lang="ja-JP" altLang="en-US" sz="2000" dirty="0">
                <a:solidFill>
                  <a:schemeClr val="tx1"/>
                </a:solidFill>
              </a:rPr>
              <a:t>　ものが多いことから、我が国の資源管理の取組の効果が損なわれないよう、我</a:t>
            </a:r>
            <a:endParaRPr kumimoji="1" lang="en-US" altLang="ja-JP" sz="2000" dirty="0">
              <a:solidFill>
                <a:schemeClr val="tx1"/>
              </a:solidFill>
            </a:endParaRPr>
          </a:p>
          <a:p>
            <a:r>
              <a:rPr kumimoji="1" lang="ja-JP" altLang="en-US" sz="2000" dirty="0">
                <a:solidFill>
                  <a:schemeClr val="tx1"/>
                </a:solidFill>
              </a:rPr>
              <a:t>　が国としても国際的な資源管理にも積極的に取り組む必要があり、</a:t>
            </a:r>
            <a:r>
              <a:rPr kumimoji="1" lang="ja-JP" altLang="en-US" sz="2000" dirty="0">
                <a:solidFill>
                  <a:srgbClr val="C00000"/>
                </a:solidFill>
              </a:rPr>
              <a:t>国際的な資</a:t>
            </a:r>
            <a:endParaRPr kumimoji="1" lang="en-US" altLang="ja-JP" sz="2000" dirty="0">
              <a:solidFill>
                <a:srgbClr val="C00000"/>
              </a:solidFill>
            </a:endParaRPr>
          </a:p>
          <a:p>
            <a:r>
              <a:rPr kumimoji="1" lang="ja-JP" altLang="en-US" sz="2000" dirty="0">
                <a:solidFill>
                  <a:srgbClr val="C00000"/>
                </a:solidFill>
              </a:rPr>
              <a:t>　源管理が適切に推進</a:t>
            </a:r>
            <a:r>
              <a:rPr kumimoji="1" lang="ja-JP" altLang="en-US" sz="2000" dirty="0">
                <a:solidFill>
                  <a:schemeClr val="tx1"/>
                </a:solidFill>
              </a:rPr>
              <a:t>されるよう、</a:t>
            </a:r>
            <a:r>
              <a:rPr kumimoji="1" lang="ja-JP" altLang="en-US" sz="2000" dirty="0">
                <a:solidFill>
                  <a:srgbClr val="C00000"/>
                </a:solidFill>
              </a:rPr>
              <a:t>地域漁業管理機関の場や二国間での交渉</a:t>
            </a:r>
            <a:r>
              <a:rPr kumimoji="1" lang="ja-JP" altLang="en-US" sz="2000" dirty="0">
                <a:solidFill>
                  <a:schemeClr val="tx1"/>
                </a:solidFill>
              </a:rPr>
              <a:t>に努　</a:t>
            </a:r>
            <a:endParaRPr kumimoji="1" lang="en-US" altLang="ja-JP" sz="2000" dirty="0">
              <a:solidFill>
                <a:schemeClr val="tx1"/>
              </a:solidFill>
            </a:endParaRPr>
          </a:p>
          <a:p>
            <a:r>
              <a:rPr kumimoji="1" lang="ja-JP" altLang="en-US" sz="2000" dirty="0">
                <a:solidFill>
                  <a:schemeClr val="tx1"/>
                </a:solidFill>
              </a:rPr>
              <a:t>　めてきています。</a:t>
            </a:r>
            <a:endParaRPr kumimoji="1" lang="en-US" altLang="ja-JP" sz="2000" dirty="0">
              <a:solidFill>
                <a:schemeClr val="tx1"/>
              </a:solidFill>
            </a:endParaRPr>
          </a:p>
          <a:p>
            <a:endParaRPr kumimoji="1" lang="ja-JP" altLang="en-US" sz="1050" dirty="0">
              <a:solidFill>
                <a:schemeClr val="tx1"/>
              </a:solidFill>
            </a:endParaRPr>
          </a:p>
          <a:p>
            <a:r>
              <a:rPr kumimoji="1" lang="ja-JP" altLang="en-US" sz="2000" dirty="0">
                <a:solidFill>
                  <a:schemeClr val="tx1"/>
                </a:solidFill>
              </a:rPr>
              <a:t>✓　国連海洋法条約では、沿岸国及び高度回遊性魚種を漁獲する国は、資源の保</a:t>
            </a:r>
            <a:endParaRPr kumimoji="1" lang="en-US" altLang="ja-JP" sz="2000" dirty="0">
              <a:solidFill>
                <a:schemeClr val="tx1"/>
              </a:solidFill>
            </a:endParaRPr>
          </a:p>
          <a:p>
            <a:r>
              <a:rPr kumimoji="1" lang="ja-JP" altLang="en-US" sz="2000" dirty="0">
                <a:solidFill>
                  <a:schemeClr val="tx1"/>
                </a:solidFill>
              </a:rPr>
              <a:t>　存及び利用のため、</a:t>
            </a:r>
            <a:r>
              <a:rPr kumimoji="1" lang="en-US" altLang="ja-JP" sz="2000" dirty="0">
                <a:solidFill>
                  <a:srgbClr val="C00000"/>
                </a:solidFill>
              </a:rPr>
              <a:t>EEZ</a:t>
            </a:r>
            <a:r>
              <a:rPr kumimoji="1" lang="ja-JP" altLang="en-US" sz="2000" dirty="0">
                <a:solidFill>
                  <a:srgbClr val="C00000"/>
                </a:solidFill>
              </a:rPr>
              <a:t>の内外を問わず地域漁業管理機関を通じて協力するこ</a:t>
            </a:r>
            <a:endParaRPr kumimoji="1" lang="en-US" altLang="ja-JP" sz="2000" dirty="0">
              <a:solidFill>
                <a:srgbClr val="C00000"/>
              </a:solidFill>
            </a:endParaRPr>
          </a:p>
          <a:p>
            <a:r>
              <a:rPr kumimoji="1" lang="ja-JP" altLang="en-US" sz="2000" dirty="0">
                <a:solidFill>
                  <a:srgbClr val="C00000"/>
                </a:solidFill>
              </a:rPr>
              <a:t>　とを規定</a:t>
            </a:r>
            <a:r>
              <a:rPr kumimoji="1" lang="ja-JP" altLang="en-US" sz="2000" dirty="0">
                <a:solidFill>
                  <a:schemeClr val="tx1"/>
                </a:solidFill>
              </a:rPr>
              <a:t>しています。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この地域漁業管理機関では、沿岸国や遠洋漁業国などの関係国・地域が参加</a:t>
            </a:r>
            <a:endParaRPr kumimoji="1" lang="en-US" altLang="ja-JP" sz="2000" dirty="0">
              <a:solidFill>
                <a:schemeClr val="tx1"/>
              </a:solidFill>
            </a:endParaRPr>
          </a:p>
          <a:p>
            <a:r>
              <a:rPr kumimoji="1" lang="ja-JP" altLang="en-US" sz="2000" dirty="0">
                <a:solidFill>
                  <a:schemeClr val="tx1"/>
                </a:solidFill>
              </a:rPr>
              <a:t>　し、</a:t>
            </a:r>
            <a:r>
              <a:rPr kumimoji="1" lang="ja-JP" altLang="en-US" sz="2000" dirty="0">
                <a:solidFill>
                  <a:srgbClr val="C00000"/>
                </a:solidFill>
              </a:rPr>
              <a:t>資源評価や資源管理措置の遵守状況の検討</a:t>
            </a:r>
            <a:r>
              <a:rPr kumimoji="1" lang="ja-JP" altLang="en-US" sz="2000" dirty="0">
                <a:solidFill>
                  <a:schemeClr val="tx1"/>
                </a:solidFill>
              </a:rPr>
              <a:t>を行った上で、</a:t>
            </a:r>
            <a:r>
              <a:rPr kumimoji="1" lang="ja-JP" altLang="en-US" sz="2000" dirty="0">
                <a:solidFill>
                  <a:srgbClr val="C00000"/>
                </a:solidFill>
              </a:rPr>
              <a:t>漁獲量規制、漁</a:t>
            </a:r>
            <a:endParaRPr kumimoji="1" lang="en-US" altLang="ja-JP" sz="2000" dirty="0">
              <a:solidFill>
                <a:srgbClr val="C00000"/>
              </a:solidFill>
            </a:endParaRPr>
          </a:p>
          <a:p>
            <a:r>
              <a:rPr kumimoji="1" lang="ja-JP" altLang="en-US" sz="2000" dirty="0">
                <a:solidFill>
                  <a:srgbClr val="C00000"/>
                </a:solidFill>
              </a:rPr>
              <a:t>　獲努力量規制、技術的規制</a:t>
            </a:r>
            <a:r>
              <a:rPr kumimoji="1" lang="ja-JP" altLang="en-US" sz="2000" dirty="0">
                <a:solidFill>
                  <a:schemeClr val="tx1"/>
                </a:solidFill>
              </a:rPr>
              <a:t>などの</a:t>
            </a:r>
            <a:r>
              <a:rPr kumimoji="1" lang="ja-JP" altLang="en-US" sz="2000" dirty="0">
                <a:solidFill>
                  <a:srgbClr val="C00000"/>
                </a:solidFill>
              </a:rPr>
              <a:t>実効ある</a:t>
            </a:r>
            <a:endParaRPr kumimoji="1" lang="en-US" altLang="ja-JP" sz="2000" dirty="0">
              <a:solidFill>
                <a:srgbClr val="C00000"/>
              </a:solidFill>
            </a:endParaRPr>
          </a:p>
          <a:p>
            <a:r>
              <a:rPr kumimoji="1" lang="ja-JP" altLang="en-US" sz="2000" dirty="0">
                <a:solidFill>
                  <a:srgbClr val="C00000"/>
                </a:solidFill>
              </a:rPr>
              <a:t>　資源管理の措置に関する議論</a:t>
            </a:r>
            <a:r>
              <a:rPr kumimoji="1" lang="ja-JP" altLang="en-US" sz="2000" dirty="0">
                <a:solidFill>
                  <a:schemeClr val="tx1"/>
                </a:solidFill>
              </a:rPr>
              <a:t>が行われます。</a:t>
            </a:r>
            <a:endParaRPr kumimoji="1" lang="en-US" altLang="ja-JP" sz="2000" dirty="0">
              <a:solidFill>
                <a:schemeClr val="tx1"/>
              </a:solidFill>
            </a:endParaRPr>
          </a:p>
          <a:p>
            <a:endParaRPr kumimoji="1" lang="en-US" altLang="ja-JP" sz="2000" dirty="0">
              <a:solidFill>
                <a:schemeClr val="tx1"/>
              </a:solidFill>
            </a:endParaRPr>
          </a:p>
        </p:txBody>
      </p:sp>
      <p:sp>
        <p:nvSpPr>
          <p:cNvPr id="2" name="正方形/長方形 1">
            <a:extLst>
              <a:ext uri="{FF2B5EF4-FFF2-40B4-BE49-F238E27FC236}">
                <a16:creationId xmlns:a16="http://schemas.microsoft.com/office/drawing/2014/main" id="{5F8742C1-0B92-EC7F-35CB-A8FD6A0571D8}"/>
              </a:ext>
            </a:extLst>
          </p:cNvPr>
          <p:cNvSpPr/>
          <p:nvPr/>
        </p:nvSpPr>
        <p:spPr>
          <a:xfrm>
            <a:off x="283924" y="71738"/>
            <a:ext cx="4571855"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rPr>
              <a:t>国際的な資源管理の推進</a:t>
            </a:r>
          </a:p>
        </p:txBody>
      </p:sp>
      <p:cxnSp>
        <p:nvCxnSpPr>
          <p:cNvPr id="3" name="直線コネクタ 2">
            <a:extLst>
              <a:ext uri="{FF2B5EF4-FFF2-40B4-BE49-F238E27FC236}">
                <a16:creationId xmlns:a16="http://schemas.microsoft.com/office/drawing/2014/main" id="{687328FA-FAEF-A652-EFD8-A79DC983E48A}"/>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図 5" descr="テーブル, ボックス, ケーキ, いっぱい が含まれている画像&#10;&#10;AI 生成コンテンツは誤りを含む可能性があります。">
            <a:extLst>
              <a:ext uri="{FF2B5EF4-FFF2-40B4-BE49-F238E27FC236}">
                <a16:creationId xmlns:a16="http://schemas.microsoft.com/office/drawing/2014/main" id="{DFB9E862-11E4-9058-774D-06638E37D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226" y="4498662"/>
            <a:ext cx="3951672" cy="2222815"/>
          </a:xfrm>
          <a:prstGeom prst="rect">
            <a:avLst/>
          </a:prstGeom>
        </p:spPr>
      </p:pic>
    </p:spTree>
    <p:extLst>
      <p:ext uri="{BB962C8B-B14F-4D97-AF65-F5344CB8AC3E}">
        <p14:creationId xmlns:p14="http://schemas.microsoft.com/office/powerpoint/2010/main" val="1751805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BEF7-D7EF-0AD2-1EE6-051F6296840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7F8161F4-0EF6-0B20-69B7-01707B6BCF69}"/>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BC50B64-D2E4-D637-3333-636D184E4314}"/>
              </a:ext>
            </a:extLst>
          </p:cNvPr>
          <p:cNvSpPr>
            <a:spLocks noGrp="1"/>
          </p:cNvSpPr>
          <p:nvPr>
            <p:ph type="sldNum" sz="quarter" idx="12"/>
          </p:nvPr>
        </p:nvSpPr>
        <p:spPr/>
        <p:txBody>
          <a:bodyPr/>
          <a:lstStyle/>
          <a:p>
            <a:fld id="{E19FEFA5-F69B-4463-85F3-6BA87B34B307}" type="slidenum">
              <a:rPr kumimoji="1" lang="ja-JP" altLang="en-US" smtClean="0"/>
              <a:pPr/>
              <a:t>41</a:t>
            </a:fld>
            <a:endParaRPr kumimoji="1" lang="ja-JP" altLang="en-US"/>
          </a:p>
        </p:txBody>
      </p:sp>
      <p:sp>
        <p:nvSpPr>
          <p:cNvPr id="8" name="正方形/長方形 7">
            <a:extLst>
              <a:ext uri="{FF2B5EF4-FFF2-40B4-BE49-F238E27FC236}">
                <a16:creationId xmlns:a16="http://schemas.microsoft.com/office/drawing/2014/main" id="{761DD999-56EB-5709-654E-FA46E0C50D17}"/>
              </a:ext>
            </a:extLst>
          </p:cNvPr>
          <p:cNvSpPr/>
          <p:nvPr/>
        </p:nvSpPr>
        <p:spPr>
          <a:xfrm>
            <a:off x="106338" y="136523"/>
            <a:ext cx="9420225" cy="3456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　特に、</a:t>
            </a:r>
            <a:r>
              <a:rPr kumimoji="1" lang="ja-JP" altLang="en-US" sz="2000" dirty="0">
                <a:solidFill>
                  <a:srgbClr val="C00000"/>
                </a:solidFill>
              </a:rPr>
              <a:t>高度に回遊するカツオ・マグロ類</a:t>
            </a:r>
            <a:r>
              <a:rPr kumimoji="1" lang="ja-JP" altLang="en-US" sz="2000" dirty="0">
                <a:solidFill>
                  <a:schemeClr val="tx1"/>
                </a:solidFill>
              </a:rPr>
              <a:t>は、</a:t>
            </a:r>
            <a:r>
              <a:rPr kumimoji="1" lang="ja-JP" altLang="en-US" sz="2000" dirty="0">
                <a:solidFill>
                  <a:srgbClr val="C00000"/>
                </a:solidFill>
              </a:rPr>
              <a:t>世界の全ての海域で、それぞれ</a:t>
            </a:r>
            <a:endParaRPr kumimoji="1" lang="en-US" altLang="ja-JP" sz="2000" dirty="0">
              <a:solidFill>
                <a:srgbClr val="C00000"/>
              </a:solidFill>
            </a:endParaRPr>
          </a:p>
          <a:p>
            <a:r>
              <a:rPr kumimoji="1" lang="ja-JP" altLang="en-US" sz="2000" dirty="0">
                <a:solidFill>
                  <a:srgbClr val="C00000"/>
                </a:solidFill>
              </a:rPr>
              <a:t>　の地域漁業管理機関による管理が行われています</a:t>
            </a:r>
            <a:r>
              <a:rPr kumimoji="1" lang="ja-JP" altLang="en-US" sz="2000" dirty="0">
                <a:solidFill>
                  <a:schemeClr val="tx1"/>
                </a:solidFill>
              </a:rPr>
              <a:t>。</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また、カツオ・マグロ類以外の水産資源の管理についても、底魚を管理する</a:t>
            </a:r>
            <a:endParaRPr kumimoji="1" lang="en-US" altLang="ja-JP" sz="2000" dirty="0">
              <a:solidFill>
                <a:schemeClr val="tx1"/>
              </a:solidFill>
            </a:endParaRPr>
          </a:p>
          <a:p>
            <a:r>
              <a:rPr kumimoji="1" lang="ja-JP" altLang="en-US" sz="2000" dirty="0">
                <a:solidFill>
                  <a:schemeClr val="tx1"/>
                </a:solidFill>
              </a:rPr>
              <a:t>　北西大西洋漁業機関（</a:t>
            </a:r>
            <a:r>
              <a:rPr kumimoji="1" lang="en-US" altLang="ja-JP" sz="2000" dirty="0">
                <a:solidFill>
                  <a:schemeClr val="tx1"/>
                </a:solidFill>
              </a:rPr>
              <a:t>NAFO</a:t>
            </a:r>
            <a:r>
              <a:rPr kumimoji="1" lang="ja-JP" altLang="en-US" sz="2000" dirty="0">
                <a:solidFill>
                  <a:schemeClr val="tx1"/>
                </a:solidFill>
              </a:rPr>
              <a:t>）等に加え、近年、</a:t>
            </a:r>
            <a:r>
              <a:rPr kumimoji="1" lang="ja-JP" altLang="en-US" sz="2000" dirty="0">
                <a:solidFill>
                  <a:srgbClr val="C00000"/>
                </a:solidFill>
              </a:rPr>
              <a:t>サンマ・マサバ等を管理する</a:t>
            </a:r>
            <a:endParaRPr kumimoji="1" lang="en-US" altLang="ja-JP" sz="2000" dirty="0">
              <a:solidFill>
                <a:srgbClr val="C00000"/>
              </a:solidFill>
            </a:endParaRPr>
          </a:p>
          <a:p>
            <a:r>
              <a:rPr kumimoji="1" lang="ja-JP" altLang="en-US" sz="2000" dirty="0">
                <a:solidFill>
                  <a:srgbClr val="C00000"/>
                </a:solidFill>
              </a:rPr>
              <a:t>　北太平洋漁業委員会（</a:t>
            </a:r>
            <a:r>
              <a:rPr kumimoji="1" lang="en-US" altLang="ja-JP" sz="2000" dirty="0">
                <a:solidFill>
                  <a:srgbClr val="C00000"/>
                </a:solidFill>
              </a:rPr>
              <a:t>NPFC</a:t>
            </a:r>
            <a:r>
              <a:rPr kumimoji="1" lang="ja-JP" altLang="en-US" sz="2000" dirty="0">
                <a:solidFill>
                  <a:srgbClr val="C00000"/>
                </a:solidFill>
              </a:rPr>
              <a:t>）などの新たな地域漁業管理機関も設立</a:t>
            </a:r>
            <a:r>
              <a:rPr kumimoji="1" lang="ja-JP" altLang="en-US" sz="2000" dirty="0">
                <a:solidFill>
                  <a:schemeClr val="tx1"/>
                </a:solidFill>
              </a:rPr>
              <a:t>されていま</a:t>
            </a:r>
            <a:endParaRPr kumimoji="1" lang="en-US" altLang="ja-JP" sz="2000" dirty="0">
              <a:solidFill>
                <a:schemeClr val="tx1"/>
              </a:solidFill>
            </a:endParaRPr>
          </a:p>
          <a:p>
            <a:r>
              <a:rPr kumimoji="1" lang="ja-JP" altLang="en-US" sz="2000" dirty="0">
                <a:solidFill>
                  <a:schemeClr val="tx1"/>
                </a:solidFill>
              </a:rPr>
              <a:t>　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我が国は、責任ある漁業国として、我が国漁船の操業海域や漁獲対象魚種に</a:t>
            </a:r>
            <a:endParaRPr kumimoji="1" lang="en-US" altLang="ja-JP" sz="2000" dirty="0">
              <a:solidFill>
                <a:schemeClr val="tx1"/>
              </a:solidFill>
            </a:endParaRPr>
          </a:p>
          <a:p>
            <a:r>
              <a:rPr kumimoji="1" lang="ja-JP" altLang="en-US" sz="2000" dirty="0">
                <a:solidFill>
                  <a:schemeClr val="tx1"/>
                </a:solidFill>
              </a:rPr>
              <a:t>　関し設立された地域漁業管理機関に加盟し、資源の適切な管理と持続的利用の</a:t>
            </a:r>
            <a:endParaRPr kumimoji="1" lang="en-US" altLang="ja-JP" sz="2000" dirty="0">
              <a:solidFill>
                <a:schemeClr val="tx1"/>
              </a:solidFill>
            </a:endParaRPr>
          </a:p>
          <a:p>
            <a:r>
              <a:rPr kumimoji="1" lang="ja-JP" altLang="en-US" sz="2000" dirty="0">
                <a:solidFill>
                  <a:schemeClr val="tx1"/>
                </a:solidFill>
              </a:rPr>
              <a:t>　ための活動に積極的に参画しています。</a:t>
            </a:r>
          </a:p>
        </p:txBody>
      </p:sp>
      <p:pic>
        <p:nvPicPr>
          <p:cNvPr id="12" name="図 11" descr="動物, 魚, 座る, 食品 が含まれている画像&#10;&#10;AI 生成コンテンツは誤りを含む可能性があります。">
            <a:extLst>
              <a:ext uri="{FF2B5EF4-FFF2-40B4-BE49-F238E27FC236}">
                <a16:creationId xmlns:a16="http://schemas.microsoft.com/office/drawing/2014/main" id="{4D12D3CD-D41B-50B9-97DB-A395F76AB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87" y="3891472"/>
            <a:ext cx="4475494" cy="2517466"/>
          </a:xfrm>
          <a:prstGeom prst="rect">
            <a:avLst/>
          </a:prstGeom>
        </p:spPr>
      </p:pic>
      <p:pic>
        <p:nvPicPr>
          <p:cNvPr id="7" name="図 6" descr="食品, 容器, プラスチック, テーブル が含まれている画像&#10;&#10;AI 生成コンテンツは誤りを含む可能性があります。">
            <a:extLst>
              <a:ext uri="{FF2B5EF4-FFF2-40B4-BE49-F238E27FC236}">
                <a16:creationId xmlns:a16="http://schemas.microsoft.com/office/drawing/2014/main" id="{AFD44462-7ED3-6B08-D0D2-34971A9C3448}"/>
              </a:ext>
            </a:extLst>
          </p:cNvPr>
          <p:cNvPicPr>
            <a:picLocks noChangeAspect="1"/>
          </p:cNvPicPr>
          <p:nvPr/>
        </p:nvPicPr>
        <p:blipFill>
          <a:blip r:embed="rId4">
            <a:extLst>
              <a:ext uri="{28A0092B-C50C-407E-A947-70E740481C1C}">
                <a14:useLocalDpi xmlns:a14="http://schemas.microsoft.com/office/drawing/2010/main" val="0"/>
              </a:ext>
            </a:extLst>
          </a:blip>
          <a:srcRect t="18750" r="17025" b="21250"/>
          <a:stretch>
            <a:fillRect/>
          </a:stretch>
        </p:blipFill>
        <p:spPr>
          <a:xfrm rot="5400000">
            <a:off x="6055484" y="3520596"/>
            <a:ext cx="2597818" cy="3339570"/>
          </a:xfrm>
          <a:prstGeom prst="rect">
            <a:avLst/>
          </a:prstGeom>
        </p:spPr>
      </p:pic>
    </p:spTree>
    <p:extLst>
      <p:ext uri="{BB962C8B-B14F-4D97-AF65-F5344CB8AC3E}">
        <p14:creationId xmlns:p14="http://schemas.microsoft.com/office/powerpoint/2010/main" val="1178382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42</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189364" y="856746"/>
            <a:ext cx="9716636" cy="26978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n-ea"/>
              </a:rPr>
              <a:t>✓　世界の</a:t>
            </a:r>
            <a:r>
              <a:rPr kumimoji="1" lang="ja-JP" altLang="en-US" sz="2000" dirty="0">
                <a:solidFill>
                  <a:srgbClr val="C00000"/>
                </a:solidFill>
                <a:latin typeface="+mn-ea"/>
              </a:rPr>
              <a:t>カツオ・マグロ類資源</a:t>
            </a:r>
            <a:r>
              <a:rPr kumimoji="1" lang="ja-JP" altLang="en-US" sz="2000" dirty="0">
                <a:solidFill>
                  <a:schemeClr val="tx1"/>
                </a:solidFill>
                <a:latin typeface="+mn-ea"/>
              </a:rPr>
              <a:t>は、</a:t>
            </a:r>
            <a:r>
              <a:rPr kumimoji="1" lang="ja-JP" altLang="en-US" sz="2000" dirty="0">
                <a:solidFill>
                  <a:srgbClr val="C00000"/>
                </a:solidFill>
                <a:latin typeface="+mn-ea"/>
              </a:rPr>
              <a:t>地域又は魚種別に５つの地域漁業管理機関によっ</a:t>
            </a:r>
            <a:endParaRPr kumimoji="1" lang="en-US" altLang="ja-JP" sz="2000" dirty="0">
              <a:solidFill>
                <a:srgbClr val="C00000"/>
              </a:solidFill>
              <a:latin typeface="+mn-ea"/>
            </a:endParaRPr>
          </a:p>
          <a:p>
            <a:r>
              <a:rPr kumimoji="1" lang="ja-JP" altLang="en-US" sz="2000" dirty="0">
                <a:solidFill>
                  <a:srgbClr val="C00000"/>
                </a:solidFill>
                <a:latin typeface="+mn-ea"/>
              </a:rPr>
              <a:t>　て全てカバー</a:t>
            </a:r>
            <a:r>
              <a:rPr kumimoji="1" lang="ja-JP" altLang="en-US" sz="2000" dirty="0">
                <a:solidFill>
                  <a:schemeClr val="tx1"/>
                </a:solidFill>
                <a:latin typeface="+mn-ea"/>
              </a:rPr>
              <a:t>されています。</a:t>
            </a:r>
            <a:endParaRPr kumimoji="1" lang="en-US" altLang="ja-JP" sz="2000" dirty="0">
              <a:solidFill>
                <a:schemeClr val="tx1"/>
              </a:solidFill>
              <a:latin typeface="+mn-ea"/>
            </a:endParaRPr>
          </a:p>
          <a:p>
            <a:r>
              <a:rPr kumimoji="1" lang="ja-JP" altLang="en-US" sz="2000" dirty="0">
                <a:solidFill>
                  <a:schemeClr val="tx1"/>
                </a:solidFill>
                <a:latin typeface="+mn-ea"/>
              </a:rPr>
              <a:t>✓　このうち、中西部太平洋まぐろ類委員会</a:t>
            </a:r>
            <a:r>
              <a:rPr kumimoji="1" lang="ja-JP" altLang="en-US" sz="2000" dirty="0">
                <a:solidFill>
                  <a:srgbClr val="C00000"/>
                </a:solidFill>
                <a:latin typeface="+mn-ea"/>
              </a:rPr>
              <a:t>（</a:t>
            </a:r>
            <a:r>
              <a:rPr kumimoji="1" lang="en-US" altLang="ja-JP" sz="2000" dirty="0">
                <a:solidFill>
                  <a:srgbClr val="C00000"/>
                </a:solidFill>
                <a:latin typeface="+mn-ea"/>
              </a:rPr>
              <a:t>WCPFC</a:t>
            </a:r>
            <a:r>
              <a:rPr kumimoji="1" lang="ja-JP" altLang="en-US" sz="2000" dirty="0">
                <a:solidFill>
                  <a:srgbClr val="C00000"/>
                </a:solidFill>
                <a:latin typeface="+mn-ea"/>
              </a:rPr>
              <a:t>）</a:t>
            </a:r>
            <a:r>
              <a:rPr kumimoji="1" lang="ja-JP" altLang="en-US" sz="2000" dirty="0">
                <a:solidFill>
                  <a:schemeClr val="tx1"/>
                </a:solidFill>
                <a:latin typeface="+mn-ea"/>
              </a:rPr>
              <a:t>、全米熱帯まぐろ類委員</a:t>
            </a:r>
            <a:r>
              <a:rPr kumimoji="1" lang="ja-JP" altLang="en-US" sz="2000" dirty="0">
                <a:solidFill>
                  <a:srgbClr val="C00000"/>
                </a:solidFill>
                <a:latin typeface="+mn-ea"/>
              </a:rPr>
              <a:t>（</a:t>
            </a:r>
            <a:r>
              <a:rPr kumimoji="1" lang="en-US" altLang="ja-JP" sz="2000" dirty="0">
                <a:solidFill>
                  <a:srgbClr val="C00000"/>
                </a:solidFill>
                <a:latin typeface="+mn-ea"/>
              </a:rPr>
              <a:t>IATTC</a:t>
            </a:r>
            <a:r>
              <a:rPr kumimoji="1" lang="ja-JP" altLang="en-US" sz="2000" dirty="0">
                <a:solidFill>
                  <a:srgbClr val="C00000"/>
                </a:solidFill>
                <a:latin typeface="+mn-ea"/>
              </a:rPr>
              <a:t>）</a:t>
            </a:r>
            <a:r>
              <a:rPr kumimoji="1" lang="ja-JP" altLang="en-US" sz="2000" dirty="0">
                <a:solidFill>
                  <a:schemeClr val="tx1"/>
                </a:solidFill>
                <a:latin typeface="+mn-ea"/>
              </a:rPr>
              <a:t>、</a:t>
            </a:r>
            <a:endParaRPr kumimoji="1" lang="en-US" altLang="ja-JP" sz="2000" dirty="0">
              <a:solidFill>
                <a:schemeClr val="tx1"/>
              </a:solidFill>
              <a:latin typeface="+mn-ea"/>
            </a:endParaRPr>
          </a:p>
          <a:p>
            <a:r>
              <a:rPr kumimoji="1" lang="ja-JP" altLang="en-US" sz="2000" dirty="0">
                <a:solidFill>
                  <a:schemeClr val="tx1"/>
                </a:solidFill>
                <a:latin typeface="+mn-ea"/>
              </a:rPr>
              <a:t>　大西洋まぐろ類保存国際委員会</a:t>
            </a:r>
            <a:r>
              <a:rPr kumimoji="1" lang="ja-JP" altLang="en-US" sz="2000" dirty="0">
                <a:solidFill>
                  <a:srgbClr val="C00000"/>
                </a:solidFill>
                <a:latin typeface="+mn-ea"/>
              </a:rPr>
              <a:t>（</a:t>
            </a:r>
            <a:r>
              <a:rPr kumimoji="1" lang="en-US" altLang="ja-JP" sz="2000" dirty="0">
                <a:solidFill>
                  <a:srgbClr val="C00000"/>
                </a:solidFill>
                <a:latin typeface="+mn-ea"/>
              </a:rPr>
              <a:t>ICCAT</a:t>
            </a:r>
            <a:r>
              <a:rPr kumimoji="1" lang="ja-JP" altLang="en-US" sz="2000" dirty="0">
                <a:solidFill>
                  <a:srgbClr val="C00000"/>
                </a:solidFill>
                <a:latin typeface="+mn-ea"/>
              </a:rPr>
              <a:t>）</a:t>
            </a:r>
            <a:r>
              <a:rPr kumimoji="1" lang="ja-JP" altLang="en-US" sz="2000" dirty="0">
                <a:solidFill>
                  <a:schemeClr val="tx1"/>
                </a:solidFill>
                <a:latin typeface="+mn-ea"/>
              </a:rPr>
              <a:t>及びインド洋まぐろ類委員会</a:t>
            </a:r>
            <a:r>
              <a:rPr kumimoji="1" lang="ja-JP" altLang="en-US" sz="2000" dirty="0">
                <a:solidFill>
                  <a:srgbClr val="C00000"/>
                </a:solidFill>
                <a:latin typeface="+mn-ea"/>
              </a:rPr>
              <a:t>（</a:t>
            </a:r>
            <a:r>
              <a:rPr kumimoji="1" lang="en-US" altLang="ja-JP" sz="2000" dirty="0">
                <a:solidFill>
                  <a:srgbClr val="C00000"/>
                </a:solidFill>
                <a:latin typeface="+mn-ea"/>
              </a:rPr>
              <a:t>IOTC</a:t>
            </a:r>
            <a:r>
              <a:rPr kumimoji="1" lang="ja-JP" altLang="en-US" sz="2000" dirty="0">
                <a:solidFill>
                  <a:srgbClr val="C00000"/>
                </a:solidFill>
                <a:latin typeface="+mn-ea"/>
              </a:rPr>
              <a:t>）</a:t>
            </a:r>
            <a:r>
              <a:rPr kumimoji="1" lang="ja-JP" altLang="en-US" sz="2000" dirty="0">
                <a:solidFill>
                  <a:schemeClr val="tx1"/>
                </a:solidFill>
                <a:latin typeface="+mn-ea"/>
              </a:rPr>
              <a:t>の４機関</a:t>
            </a:r>
            <a:endParaRPr kumimoji="1" lang="en-US" altLang="ja-JP" sz="2000" dirty="0">
              <a:solidFill>
                <a:schemeClr val="tx1"/>
              </a:solidFill>
              <a:latin typeface="+mn-ea"/>
            </a:endParaRPr>
          </a:p>
          <a:p>
            <a:r>
              <a:rPr kumimoji="1" lang="ja-JP" altLang="en-US" sz="2000" dirty="0">
                <a:solidFill>
                  <a:schemeClr val="tx1"/>
                </a:solidFill>
                <a:latin typeface="+mn-ea"/>
              </a:rPr>
              <a:t>　は、それぞれの管轄水域内においてミナミマグロ以外の全てのカツオ・マグロ類資源に</a:t>
            </a:r>
            <a:endParaRPr kumimoji="1" lang="en-US" altLang="ja-JP" sz="2000" dirty="0">
              <a:solidFill>
                <a:schemeClr val="tx1"/>
              </a:solidFill>
              <a:latin typeface="+mn-ea"/>
            </a:endParaRPr>
          </a:p>
          <a:p>
            <a:r>
              <a:rPr kumimoji="1" lang="ja-JP" altLang="en-US" sz="2000" dirty="0">
                <a:solidFill>
                  <a:schemeClr val="tx1"/>
                </a:solidFill>
                <a:latin typeface="+mn-ea"/>
              </a:rPr>
              <a:t>　ついて管理責任を負っています。</a:t>
            </a:r>
            <a:endParaRPr kumimoji="1" lang="en-US" altLang="ja-JP" sz="2000" dirty="0">
              <a:solidFill>
                <a:schemeClr val="tx1"/>
              </a:solidFill>
              <a:latin typeface="+mn-ea"/>
            </a:endParaRPr>
          </a:p>
          <a:p>
            <a:r>
              <a:rPr kumimoji="1" lang="ja-JP" altLang="en-US" sz="2000" dirty="0">
                <a:solidFill>
                  <a:schemeClr val="tx1"/>
                </a:solidFill>
                <a:latin typeface="+mn-ea"/>
              </a:rPr>
              <a:t>✓　また、南半球に広く分布するミナミマグロについては、みなみまぐろ保存委員</a:t>
            </a:r>
            <a:r>
              <a:rPr kumimoji="1" lang="ja-JP" altLang="en-US" sz="2000" dirty="0">
                <a:solidFill>
                  <a:srgbClr val="C00000"/>
                </a:solidFill>
                <a:latin typeface="+mn-ea"/>
              </a:rPr>
              <a:t>（</a:t>
            </a:r>
            <a:r>
              <a:rPr kumimoji="1" lang="en-US" altLang="ja-JP" sz="2000" dirty="0">
                <a:solidFill>
                  <a:srgbClr val="C00000"/>
                </a:solidFill>
                <a:latin typeface="+mn-ea"/>
              </a:rPr>
              <a:t>CCSBT</a:t>
            </a:r>
            <a:r>
              <a:rPr kumimoji="1" lang="ja-JP" altLang="en-US" sz="2000" dirty="0">
                <a:solidFill>
                  <a:srgbClr val="C00000"/>
                </a:solidFill>
                <a:latin typeface="+mn-ea"/>
              </a:rPr>
              <a:t>）</a:t>
            </a:r>
            <a:endParaRPr kumimoji="1" lang="en-US" altLang="ja-JP" sz="2000" dirty="0">
              <a:solidFill>
                <a:srgbClr val="C00000"/>
              </a:solidFill>
              <a:latin typeface="+mn-ea"/>
            </a:endParaRPr>
          </a:p>
          <a:p>
            <a:r>
              <a:rPr kumimoji="1" lang="ja-JP" altLang="en-US" sz="2000" dirty="0">
                <a:solidFill>
                  <a:srgbClr val="C00000"/>
                </a:solidFill>
                <a:latin typeface="+mn-ea"/>
              </a:rPr>
              <a:t>　</a:t>
            </a:r>
            <a:r>
              <a:rPr kumimoji="1" lang="ja-JP" altLang="en-US" sz="2000" dirty="0">
                <a:solidFill>
                  <a:schemeClr val="tx1"/>
                </a:solidFill>
                <a:latin typeface="+mn-ea"/>
              </a:rPr>
              <a:t>が一括して管理を行っています。</a:t>
            </a:r>
          </a:p>
        </p:txBody>
      </p:sp>
      <p:sp>
        <p:nvSpPr>
          <p:cNvPr id="2" name="正方形/長方形 1">
            <a:extLst>
              <a:ext uri="{FF2B5EF4-FFF2-40B4-BE49-F238E27FC236}">
                <a16:creationId xmlns:a16="http://schemas.microsoft.com/office/drawing/2014/main" id="{9B149956-2579-54DA-D7D9-4C009F84D416}"/>
              </a:ext>
            </a:extLst>
          </p:cNvPr>
          <p:cNvSpPr/>
          <p:nvPr/>
        </p:nvSpPr>
        <p:spPr>
          <a:xfrm>
            <a:off x="363519" y="118250"/>
            <a:ext cx="6636372"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rPr>
              <a:t>カツオ・マグロ類の地域漁業管理機関</a:t>
            </a:r>
          </a:p>
        </p:txBody>
      </p:sp>
      <p:pic>
        <p:nvPicPr>
          <p:cNvPr id="3" name="図 2">
            <a:extLst>
              <a:ext uri="{FF2B5EF4-FFF2-40B4-BE49-F238E27FC236}">
                <a16:creationId xmlns:a16="http://schemas.microsoft.com/office/drawing/2014/main" id="{71E86B12-0A67-F979-1776-A9595CCF6841}"/>
              </a:ext>
            </a:extLst>
          </p:cNvPr>
          <p:cNvPicPr>
            <a:picLocks noChangeAspect="1"/>
          </p:cNvPicPr>
          <p:nvPr/>
        </p:nvPicPr>
        <p:blipFill rotWithShape="1">
          <a:blip r:embed="rId3"/>
          <a:srcRect l="26320" t="48384" r="27066" b="20570"/>
          <a:stretch/>
        </p:blipFill>
        <p:spPr bwMode="auto">
          <a:xfrm>
            <a:off x="1223162" y="3746594"/>
            <a:ext cx="8301838" cy="3109203"/>
          </a:xfrm>
          <a:prstGeom prst="rect">
            <a:avLst/>
          </a:prstGeom>
          <a:ln>
            <a:noFill/>
          </a:ln>
          <a:extLst>
            <a:ext uri="{53640926-AAD7-44D8-BBD7-CCE9431645EC}">
              <a14:shadowObscured xmlns:a14="http://schemas.microsoft.com/office/drawing/2010/main"/>
            </a:ext>
          </a:extLst>
        </p:spPr>
      </p:pic>
      <p:sp>
        <p:nvSpPr>
          <p:cNvPr id="6" name="テキスト ボックス 5">
            <a:extLst>
              <a:ext uri="{FF2B5EF4-FFF2-40B4-BE49-F238E27FC236}">
                <a16:creationId xmlns:a16="http://schemas.microsoft.com/office/drawing/2014/main" id="{F82B3F2F-1CB6-3158-B965-0C4101B9ECBA}"/>
              </a:ext>
            </a:extLst>
          </p:cNvPr>
          <p:cNvSpPr txBox="1"/>
          <p:nvPr/>
        </p:nvSpPr>
        <p:spPr>
          <a:xfrm>
            <a:off x="1393160" y="3629933"/>
            <a:ext cx="5492157" cy="338554"/>
          </a:xfrm>
          <a:prstGeom prst="rect">
            <a:avLst/>
          </a:prstGeom>
          <a:solidFill>
            <a:schemeClr val="bg1">
              <a:lumMod val="95000"/>
            </a:schemeClr>
          </a:solidFill>
          <a:ln>
            <a:solidFill>
              <a:srgbClr val="002060"/>
            </a:solidFill>
          </a:ln>
        </p:spPr>
        <p:txBody>
          <a:bodyPr wrap="square" rtlCol="0">
            <a:spAutoFit/>
          </a:bodyPr>
          <a:lstStyle/>
          <a:p>
            <a:pPr algn="ctr"/>
            <a:r>
              <a:rPr kumimoji="1" lang="ja-JP" altLang="en-US" sz="1600" dirty="0">
                <a:latin typeface="HGPｺﾞｼｯｸM" panose="020B0600000000000000" pitchFamily="50" charset="-128"/>
                <a:ea typeface="HGPｺﾞｼｯｸM" panose="020B0600000000000000" pitchFamily="50" charset="-128"/>
              </a:rPr>
              <a:t>カツオ・マグロ類を管理する地域漁業管理機関と対象水域</a:t>
            </a:r>
          </a:p>
        </p:txBody>
      </p:sp>
      <p:cxnSp>
        <p:nvCxnSpPr>
          <p:cNvPr id="7" name="直線コネクタ 6">
            <a:extLst>
              <a:ext uri="{FF2B5EF4-FFF2-40B4-BE49-F238E27FC236}">
                <a16:creationId xmlns:a16="http://schemas.microsoft.com/office/drawing/2014/main" id="{6C24BDD8-7CCB-B5A0-60A9-FCD16C42A676}"/>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183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43</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196645" y="246966"/>
            <a:ext cx="9527458" cy="385376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highlight>
                  <a:srgbClr val="FDD4D3"/>
                </a:highlight>
              </a:rPr>
              <a:t>＜西太平洋におけるカツオ・マグロ類の管理（</a:t>
            </a:r>
            <a:r>
              <a:rPr kumimoji="1" lang="en-US" altLang="ja-JP" sz="2000" dirty="0">
                <a:solidFill>
                  <a:schemeClr val="tx1"/>
                </a:solidFill>
                <a:highlight>
                  <a:srgbClr val="FDD4D3"/>
                </a:highlight>
              </a:rPr>
              <a:t>WCPFC</a:t>
            </a:r>
            <a:r>
              <a:rPr kumimoji="1" lang="ja-JP" altLang="en-US" sz="2000" dirty="0">
                <a:solidFill>
                  <a:schemeClr val="tx1"/>
                </a:solidFill>
                <a:highlight>
                  <a:srgbClr val="FDD4D3"/>
                </a:highlight>
              </a:rPr>
              <a:t>）＞</a:t>
            </a:r>
          </a:p>
          <a:p>
            <a:r>
              <a:rPr kumimoji="1" lang="ja-JP" altLang="en-US" dirty="0">
                <a:solidFill>
                  <a:schemeClr val="tx1"/>
                </a:solidFill>
                <a:latin typeface="+mn-ea"/>
              </a:rPr>
              <a:t>✓　太平洋の西側でカツオ・マグロ類の資源管理を担う</a:t>
            </a:r>
            <a:r>
              <a:rPr kumimoji="1" lang="en-US" altLang="ja-JP" dirty="0">
                <a:solidFill>
                  <a:schemeClr val="tx1"/>
                </a:solidFill>
                <a:latin typeface="+mn-ea"/>
              </a:rPr>
              <a:t>WCPFC</a:t>
            </a:r>
            <a:r>
              <a:rPr kumimoji="1" lang="ja-JP" altLang="en-US" dirty="0">
                <a:solidFill>
                  <a:schemeClr val="tx1"/>
                </a:solidFill>
                <a:latin typeface="+mn-ea"/>
              </a:rPr>
              <a:t>の水域には、</a:t>
            </a:r>
            <a:r>
              <a:rPr kumimoji="1" lang="ja-JP" altLang="en-US" dirty="0">
                <a:solidFill>
                  <a:srgbClr val="C00000"/>
                </a:solidFill>
                <a:latin typeface="+mn-ea"/>
              </a:rPr>
              <a:t>我が国周辺水域が含</a:t>
            </a:r>
            <a:endParaRPr kumimoji="1" lang="en-US" altLang="ja-JP" dirty="0">
              <a:solidFill>
                <a:srgbClr val="C00000"/>
              </a:solidFill>
              <a:latin typeface="+mn-ea"/>
            </a:endParaRPr>
          </a:p>
          <a:p>
            <a:r>
              <a:rPr kumimoji="1" lang="ja-JP" altLang="en-US" dirty="0">
                <a:solidFill>
                  <a:srgbClr val="C00000"/>
                </a:solidFill>
                <a:latin typeface="+mn-ea"/>
              </a:rPr>
              <a:t>　まれ</a:t>
            </a:r>
            <a:r>
              <a:rPr kumimoji="1" lang="ja-JP" altLang="en-US" dirty="0">
                <a:solidFill>
                  <a:schemeClr val="tx1"/>
                </a:solidFill>
                <a:latin typeface="+mn-ea"/>
              </a:rPr>
              <a:t>、この水域においては、我が国の</a:t>
            </a:r>
            <a:r>
              <a:rPr kumimoji="1" lang="ja-JP" altLang="en-US" dirty="0">
                <a:solidFill>
                  <a:srgbClr val="C00000"/>
                </a:solidFill>
                <a:latin typeface="+mn-ea"/>
              </a:rPr>
              <a:t>かつお・まぐろ漁船</a:t>
            </a:r>
            <a:r>
              <a:rPr kumimoji="1" lang="ja-JP" altLang="en-US" dirty="0">
                <a:solidFill>
                  <a:schemeClr val="tx1"/>
                </a:solidFill>
                <a:latin typeface="+mn-ea"/>
              </a:rPr>
              <a:t>（はえ縄、一本釣り及び海外まき網）の</a:t>
            </a:r>
            <a:endParaRPr kumimoji="1" lang="en-US" altLang="ja-JP" dirty="0">
              <a:solidFill>
                <a:schemeClr val="tx1"/>
              </a:solidFill>
              <a:latin typeface="+mn-ea"/>
            </a:endParaRPr>
          </a:p>
          <a:p>
            <a:r>
              <a:rPr kumimoji="1" lang="ja-JP" altLang="en-US" dirty="0">
                <a:solidFill>
                  <a:schemeClr val="tx1"/>
                </a:solidFill>
                <a:latin typeface="+mn-ea"/>
              </a:rPr>
              <a:t>　ほか、</a:t>
            </a:r>
            <a:r>
              <a:rPr kumimoji="1" lang="ja-JP" altLang="en-US" dirty="0">
                <a:solidFill>
                  <a:srgbClr val="C00000"/>
                </a:solidFill>
                <a:latin typeface="+mn-ea"/>
              </a:rPr>
              <a:t>沿岸はえ縄漁船、まき網漁船、一本釣り漁船、流し網漁船、定置網、ひき縄漁船</a:t>
            </a:r>
            <a:r>
              <a:rPr kumimoji="1" lang="ja-JP" altLang="en-US" dirty="0">
                <a:solidFill>
                  <a:schemeClr val="tx1"/>
                </a:solidFill>
                <a:latin typeface="+mn-ea"/>
              </a:rPr>
              <a:t>等が</a:t>
            </a:r>
            <a:r>
              <a:rPr kumimoji="1" lang="ja-JP" altLang="en-US" dirty="0">
                <a:solidFill>
                  <a:srgbClr val="C00000"/>
                </a:solidFill>
                <a:latin typeface="+mn-ea"/>
              </a:rPr>
              <a:t>カツ</a:t>
            </a:r>
            <a:endParaRPr kumimoji="1" lang="en-US" altLang="ja-JP" dirty="0">
              <a:solidFill>
                <a:srgbClr val="C00000"/>
              </a:solidFill>
              <a:latin typeface="+mn-ea"/>
            </a:endParaRPr>
          </a:p>
          <a:p>
            <a:r>
              <a:rPr kumimoji="1" lang="ja-JP" altLang="en-US" dirty="0">
                <a:solidFill>
                  <a:srgbClr val="C00000"/>
                </a:solidFill>
                <a:latin typeface="+mn-ea"/>
              </a:rPr>
              <a:t>　オ・マグロ類を漁獲</a:t>
            </a:r>
            <a:r>
              <a:rPr kumimoji="1" lang="ja-JP" altLang="en-US" dirty="0">
                <a:solidFill>
                  <a:schemeClr val="tx1"/>
                </a:solidFill>
                <a:latin typeface="+mn-ea"/>
              </a:rPr>
              <a:t>しています。</a:t>
            </a:r>
            <a:endParaRPr kumimoji="1" lang="en-US" altLang="ja-JP" dirty="0">
              <a:solidFill>
                <a:schemeClr val="tx1"/>
              </a:solidFill>
              <a:latin typeface="+mn-ea"/>
            </a:endParaRPr>
          </a:p>
          <a:p>
            <a:endParaRPr kumimoji="1" lang="en-US" altLang="ja-JP" sz="1000" dirty="0">
              <a:solidFill>
                <a:schemeClr val="tx1"/>
              </a:solidFill>
              <a:latin typeface="+mn-ea"/>
            </a:endParaRPr>
          </a:p>
          <a:p>
            <a:r>
              <a:rPr kumimoji="1" lang="ja-JP" altLang="en-US" dirty="0">
                <a:solidFill>
                  <a:schemeClr val="tx1"/>
                </a:solidFill>
                <a:latin typeface="+mn-ea"/>
              </a:rPr>
              <a:t>✓　北緯</a:t>
            </a:r>
            <a:r>
              <a:rPr kumimoji="1" lang="en-US" altLang="ja-JP" dirty="0">
                <a:solidFill>
                  <a:schemeClr val="tx1"/>
                </a:solidFill>
                <a:latin typeface="+mn-ea"/>
              </a:rPr>
              <a:t>20</a:t>
            </a:r>
            <a:r>
              <a:rPr kumimoji="1" lang="ja-JP" altLang="en-US" dirty="0">
                <a:solidFill>
                  <a:schemeClr val="tx1"/>
                </a:solidFill>
                <a:latin typeface="+mn-ea"/>
              </a:rPr>
              <a:t>度以北の水域に分布する</a:t>
            </a:r>
            <a:r>
              <a:rPr kumimoji="1" lang="ja-JP" altLang="en-US" dirty="0">
                <a:solidFill>
                  <a:srgbClr val="C00000"/>
                </a:solidFill>
                <a:latin typeface="+mn-ea"/>
              </a:rPr>
              <a:t>太平洋クロマグロ等の資源管理措置</a:t>
            </a:r>
            <a:r>
              <a:rPr kumimoji="1" lang="ja-JP" altLang="en-US" dirty="0">
                <a:solidFill>
                  <a:schemeClr val="tx1"/>
                </a:solidFill>
                <a:latin typeface="+mn-ea"/>
              </a:rPr>
              <a:t>に関しては、</a:t>
            </a:r>
            <a:r>
              <a:rPr kumimoji="1" lang="en-US" altLang="ja-JP" dirty="0">
                <a:solidFill>
                  <a:srgbClr val="C00000"/>
                </a:solidFill>
                <a:latin typeface="+mn-ea"/>
              </a:rPr>
              <a:t>WCPFC</a:t>
            </a:r>
            <a:r>
              <a:rPr kumimoji="1" lang="ja-JP" altLang="en-US" dirty="0">
                <a:solidFill>
                  <a:srgbClr val="C00000"/>
                </a:solidFill>
                <a:latin typeface="+mn-ea"/>
              </a:rPr>
              <a:t>の</a:t>
            </a:r>
            <a:endParaRPr kumimoji="1" lang="en-US" altLang="ja-JP" dirty="0">
              <a:solidFill>
                <a:srgbClr val="C00000"/>
              </a:solidFill>
              <a:latin typeface="+mn-ea"/>
            </a:endParaRPr>
          </a:p>
          <a:p>
            <a:r>
              <a:rPr kumimoji="1" lang="ja-JP" altLang="en-US" dirty="0">
                <a:solidFill>
                  <a:srgbClr val="C00000"/>
                </a:solidFill>
                <a:latin typeface="+mn-ea"/>
              </a:rPr>
              <a:t>　下部組織の北小委員会で実質的な協議</a:t>
            </a:r>
            <a:r>
              <a:rPr kumimoji="1" lang="ja-JP" altLang="en-US" dirty="0">
                <a:solidFill>
                  <a:schemeClr val="tx1"/>
                </a:solidFill>
                <a:latin typeface="+mn-ea"/>
              </a:rPr>
              <a:t>を行っています。</a:t>
            </a:r>
            <a:endParaRPr kumimoji="1" lang="en-US" altLang="ja-JP" dirty="0">
              <a:solidFill>
                <a:schemeClr val="tx1"/>
              </a:solidFill>
              <a:latin typeface="+mn-ea"/>
            </a:endParaRPr>
          </a:p>
          <a:p>
            <a:endParaRPr kumimoji="1" lang="en-US" altLang="ja-JP" sz="1000" dirty="0">
              <a:solidFill>
                <a:schemeClr val="tx1"/>
              </a:solidFill>
              <a:latin typeface="+mn-ea"/>
            </a:endParaRPr>
          </a:p>
          <a:p>
            <a:r>
              <a:rPr kumimoji="1" lang="ja-JP" altLang="en-US" dirty="0">
                <a:solidFill>
                  <a:schemeClr val="tx1"/>
                </a:solidFill>
                <a:latin typeface="+mn-ea"/>
              </a:rPr>
              <a:t>✓　特に、太平洋東部の米国やメキシコ沿岸まで回遊する太平洋クロマグロについては、太平洋</a:t>
            </a:r>
            <a:endParaRPr kumimoji="1" lang="en-US" altLang="ja-JP" dirty="0">
              <a:solidFill>
                <a:schemeClr val="tx1"/>
              </a:solidFill>
              <a:latin typeface="+mn-ea"/>
            </a:endParaRPr>
          </a:p>
          <a:p>
            <a:r>
              <a:rPr kumimoji="1" lang="ja-JP" altLang="en-US" dirty="0">
                <a:solidFill>
                  <a:schemeClr val="tx1"/>
                </a:solidFill>
                <a:latin typeface="+mn-ea"/>
              </a:rPr>
              <a:t>　全域での効果的な資源管理を行うために、北小委員会と東部太平洋のマグロ類を管理する</a:t>
            </a:r>
            <a:endParaRPr kumimoji="1" lang="en-US" altLang="ja-JP" dirty="0">
              <a:solidFill>
                <a:schemeClr val="tx1"/>
              </a:solidFill>
              <a:latin typeface="+mn-ea"/>
            </a:endParaRPr>
          </a:p>
          <a:p>
            <a:r>
              <a:rPr kumimoji="1" lang="ja-JP" altLang="en-US" dirty="0">
                <a:solidFill>
                  <a:schemeClr val="tx1"/>
                </a:solidFill>
                <a:latin typeface="+mn-ea"/>
              </a:rPr>
              <a:t>　</a:t>
            </a:r>
            <a:r>
              <a:rPr kumimoji="1" lang="en-US" altLang="ja-JP" dirty="0">
                <a:solidFill>
                  <a:schemeClr val="tx1"/>
                </a:solidFill>
                <a:latin typeface="+mn-ea"/>
              </a:rPr>
              <a:t>IATTC</a:t>
            </a:r>
            <a:r>
              <a:rPr kumimoji="1" lang="ja-JP" altLang="en-US" dirty="0">
                <a:solidFill>
                  <a:schemeClr val="tx1"/>
                </a:solidFill>
                <a:latin typeface="+mn-ea"/>
              </a:rPr>
              <a:t>の合同作業部会が設置され、北太平洋まぐろ類国際科学委員会（</a:t>
            </a:r>
            <a:r>
              <a:rPr kumimoji="1" lang="en-US" altLang="ja-JP" dirty="0">
                <a:solidFill>
                  <a:schemeClr val="tx1"/>
                </a:solidFill>
                <a:latin typeface="+mn-ea"/>
              </a:rPr>
              <a:t>ISC</a:t>
            </a:r>
            <a:r>
              <a:rPr kumimoji="1" lang="ja-JP" altLang="en-US" dirty="0">
                <a:solidFill>
                  <a:schemeClr val="tx1"/>
                </a:solidFill>
                <a:latin typeface="+mn-ea"/>
              </a:rPr>
              <a:t>）の資源評価に基づ</a:t>
            </a:r>
            <a:endParaRPr kumimoji="1" lang="en-US" altLang="ja-JP" dirty="0">
              <a:solidFill>
                <a:schemeClr val="tx1"/>
              </a:solidFill>
              <a:latin typeface="+mn-ea"/>
            </a:endParaRPr>
          </a:p>
          <a:p>
            <a:r>
              <a:rPr kumimoji="1" lang="ja-JP" altLang="en-US" dirty="0">
                <a:solidFill>
                  <a:schemeClr val="tx1"/>
                </a:solidFill>
                <a:latin typeface="+mn-ea"/>
              </a:rPr>
              <a:t>　き議論が行われます。その議論を受け、北小委員会が資源管理措置案を決定し、</a:t>
            </a:r>
            <a:r>
              <a:rPr kumimoji="1" lang="en-US" altLang="ja-JP" dirty="0">
                <a:solidFill>
                  <a:schemeClr val="tx1"/>
                </a:solidFill>
                <a:latin typeface="+mn-ea"/>
              </a:rPr>
              <a:t>WCPFC</a:t>
            </a:r>
            <a:r>
              <a:rPr kumimoji="1" lang="ja-JP" altLang="en-US" dirty="0">
                <a:solidFill>
                  <a:schemeClr val="tx1"/>
                </a:solidFill>
                <a:latin typeface="+mn-ea"/>
              </a:rPr>
              <a:t>へ勧</a:t>
            </a:r>
            <a:endParaRPr kumimoji="1" lang="en-US" altLang="ja-JP" dirty="0">
              <a:solidFill>
                <a:schemeClr val="tx1"/>
              </a:solidFill>
              <a:latin typeface="+mn-ea"/>
            </a:endParaRPr>
          </a:p>
          <a:p>
            <a:r>
              <a:rPr kumimoji="1" lang="ja-JP" altLang="en-US" dirty="0">
                <a:solidFill>
                  <a:schemeClr val="tx1"/>
                </a:solidFill>
                <a:latin typeface="+mn-ea"/>
              </a:rPr>
              <a:t>　告を行っています。</a:t>
            </a:r>
            <a:endParaRPr kumimoji="1" lang="en-US" altLang="ja-JP" dirty="0">
              <a:solidFill>
                <a:schemeClr val="tx1"/>
              </a:solidFill>
              <a:latin typeface="+mn-ea"/>
            </a:endParaRPr>
          </a:p>
          <a:p>
            <a:endParaRPr kumimoji="1" lang="ja-JP" altLang="en-US" sz="1000" dirty="0">
              <a:solidFill>
                <a:schemeClr val="tx1"/>
              </a:solidFill>
            </a:endParaRPr>
          </a:p>
        </p:txBody>
      </p:sp>
      <p:sp>
        <p:nvSpPr>
          <p:cNvPr id="3" name="正方形/長方形 2">
            <a:extLst>
              <a:ext uri="{FF2B5EF4-FFF2-40B4-BE49-F238E27FC236}">
                <a16:creationId xmlns:a16="http://schemas.microsoft.com/office/drawing/2014/main" id="{3533A1DE-F261-300D-5156-725F41327AF7}"/>
              </a:ext>
            </a:extLst>
          </p:cNvPr>
          <p:cNvSpPr/>
          <p:nvPr/>
        </p:nvSpPr>
        <p:spPr>
          <a:xfrm>
            <a:off x="196645" y="4436975"/>
            <a:ext cx="9527458" cy="2101477"/>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highlight>
                  <a:srgbClr val="FDD4D3"/>
                </a:highlight>
              </a:rPr>
              <a:t>＜東太平洋におけるカツオ・マグロ類の管理（</a:t>
            </a:r>
            <a:r>
              <a:rPr kumimoji="1" lang="en-US" altLang="ja-JP" sz="2000" dirty="0">
                <a:solidFill>
                  <a:schemeClr val="tx1"/>
                </a:solidFill>
                <a:highlight>
                  <a:srgbClr val="FDD4D3"/>
                </a:highlight>
              </a:rPr>
              <a:t>IATTC</a:t>
            </a:r>
            <a:r>
              <a:rPr kumimoji="1" lang="ja-JP" altLang="en-US" sz="2000" dirty="0">
                <a:solidFill>
                  <a:schemeClr val="tx1"/>
                </a:solidFill>
                <a:highlight>
                  <a:srgbClr val="FDD4D3"/>
                </a:highlight>
              </a:rPr>
              <a:t>）＞</a:t>
            </a:r>
          </a:p>
          <a:p>
            <a:r>
              <a:rPr kumimoji="1" lang="ja-JP" altLang="en-US" dirty="0">
                <a:solidFill>
                  <a:schemeClr val="tx1"/>
                </a:solidFill>
              </a:rPr>
              <a:t>✓　</a:t>
            </a:r>
            <a:r>
              <a:rPr kumimoji="1" lang="en-US" altLang="ja-JP" dirty="0">
                <a:solidFill>
                  <a:schemeClr val="tx1"/>
                </a:solidFill>
              </a:rPr>
              <a:t>IATTC</a:t>
            </a:r>
            <a:r>
              <a:rPr kumimoji="1" lang="ja-JP" altLang="en-US" dirty="0">
                <a:solidFill>
                  <a:schemeClr val="tx1"/>
                </a:solidFill>
              </a:rPr>
              <a:t>は東部太平洋のかつお・まぐろ類資源の長期的な保存及び持続的な利用の確保を目的</a:t>
            </a:r>
            <a:endParaRPr kumimoji="1" lang="en-US" altLang="ja-JP" dirty="0">
              <a:solidFill>
                <a:schemeClr val="tx1"/>
              </a:solidFill>
            </a:endParaRPr>
          </a:p>
          <a:p>
            <a:r>
              <a:rPr kumimoji="1" lang="ja-JP" altLang="en-US" dirty="0">
                <a:solidFill>
                  <a:schemeClr val="tx1"/>
                </a:solidFill>
              </a:rPr>
              <a:t>　とする地域漁業管理機関です。</a:t>
            </a:r>
            <a:endParaRPr kumimoji="1" lang="en-US" altLang="ja-JP" dirty="0">
              <a:solidFill>
                <a:schemeClr val="tx1"/>
              </a:solidFill>
            </a:endParaRPr>
          </a:p>
          <a:p>
            <a:endParaRPr kumimoji="1" lang="en-US" altLang="ja-JP" sz="1000" dirty="0">
              <a:solidFill>
                <a:schemeClr val="tx1"/>
              </a:solidFill>
            </a:endParaRPr>
          </a:p>
          <a:p>
            <a:r>
              <a:rPr kumimoji="1" lang="ja-JP" altLang="en-US" dirty="0">
                <a:solidFill>
                  <a:schemeClr val="tx1"/>
                </a:solidFill>
              </a:rPr>
              <a:t>✓　東部太平洋のカツオ・マグロ類の資源管理を担う</a:t>
            </a:r>
            <a:r>
              <a:rPr kumimoji="1" lang="en-US" altLang="ja-JP" dirty="0">
                <a:solidFill>
                  <a:schemeClr val="tx1"/>
                </a:solidFill>
              </a:rPr>
              <a:t>IATTC</a:t>
            </a:r>
            <a:r>
              <a:rPr kumimoji="1" lang="ja-JP" altLang="en-US" dirty="0">
                <a:solidFill>
                  <a:schemeClr val="tx1"/>
                </a:solidFill>
              </a:rPr>
              <a:t>の水域では、我が国のまぐろはえ縄漁</a:t>
            </a:r>
            <a:endParaRPr kumimoji="1" lang="en-US" altLang="ja-JP" dirty="0">
              <a:solidFill>
                <a:schemeClr val="tx1"/>
              </a:solidFill>
            </a:endParaRPr>
          </a:p>
          <a:p>
            <a:r>
              <a:rPr kumimoji="1" lang="ja-JP" altLang="en-US" dirty="0">
                <a:solidFill>
                  <a:schemeClr val="tx1"/>
                </a:solidFill>
              </a:rPr>
              <a:t>　船約が熱帯性マグロ類（メバチ及びキハダ）、メカジキ等を対象に操業しています。</a:t>
            </a:r>
            <a:endParaRPr kumimoji="1" lang="en-US" altLang="ja-JP" dirty="0">
              <a:solidFill>
                <a:schemeClr val="tx1"/>
              </a:solidFill>
            </a:endParaRPr>
          </a:p>
          <a:p>
            <a:endParaRPr kumimoji="1" lang="ja-JP" altLang="en-US" sz="1000" dirty="0">
              <a:solidFill>
                <a:schemeClr val="tx1"/>
              </a:solidFill>
            </a:endParaRPr>
          </a:p>
        </p:txBody>
      </p:sp>
    </p:spTree>
    <p:extLst>
      <p:ext uri="{BB962C8B-B14F-4D97-AF65-F5344CB8AC3E}">
        <p14:creationId xmlns:p14="http://schemas.microsoft.com/office/powerpoint/2010/main" val="1001078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44</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195262" y="194487"/>
            <a:ext cx="9469848" cy="206868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highlight>
                <a:srgbClr val="FDD4D3"/>
              </a:highlight>
            </a:endParaRPr>
          </a:p>
          <a:p>
            <a:r>
              <a:rPr kumimoji="1" lang="ja-JP" altLang="en-US" sz="2000" dirty="0">
                <a:solidFill>
                  <a:schemeClr val="tx1"/>
                </a:solidFill>
                <a:highlight>
                  <a:srgbClr val="FDD4D3"/>
                </a:highlight>
              </a:rPr>
              <a:t>＜大西洋におけるカツオ・マグロ類の管理（</a:t>
            </a:r>
            <a:r>
              <a:rPr kumimoji="1" lang="en-US" altLang="ja-JP" sz="2000" dirty="0">
                <a:solidFill>
                  <a:schemeClr val="tx1"/>
                </a:solidFill>
                <a:highlight>
                  <a:srgbClr val="FDD4D3"/>
                </a:highlight>
              </a:rPr>
              <a:t>ICCAT</a:t>
            </a:r>
            <a:r>
              <a:rPr kumimoji="1" lang="ja-JP" altLang="en-US" sz="2000" dirty="0">
                <a:solidFill>
                  <a:schemeClr val="tx1"/>
                </a:solidFill>
                <a:highlight>
                  <a:srgbClr val="FDD4D3"/>
                </a:highlight>
              </a:rPr>
              <a:t>）＞</a:t>
            </a:r>
          </a:p>
          <a:p>
            <a:r>
              <a:rPr kumimoji="1" lang="ja-JP" altLang="en-US" dirty="0">
                <a:solidFill>
                  <a:schemeClr val="tx1"/>
                </a:solidFill>
              </a:rPr>
              <a:t>✓　</a:t>
            </a:r>
            <a:r>
              <a:rPr kumimoji="1" lang="en-US" altLang="ja-JP" dirty="0">
                <a:solidFill>
                  <a:schemeClr val="tx1"/>
                </a:solidFill>
              </a:rPr>
              <a:t>ICCAT</a:t>
            </a:r>
            <a:r>
              <a:rPr kumimoji="1" lang="ja-JP" altLang="en-US" dirty="0">
                <a:solidFill>
                  <a:schemeClr val="tx1"/>
                </a:solidFill>
              </a:rPr>
              <a:t>は、大西洋におけるマグロ類資源を最大持続可能な漁獲量を可能とする水準に維持す</a:t>
            </a:r>
            <a:endParaRPr kumimoji="1" lang="en-US" altLang="ja-JP" dirty="0">
              <a:solidFill>
                <a:schemeClr val="tx1"/>
              </a:solidFill>
            </a:endParaRPr>
          </a:p>
          <a:p>
            <a:r>
              <a:rPr kumimoji="1" lang="ja-JP" altLang="en-US" dirty="0">
                <a:solidFill>
                  <a:schemeClr val="tx1"/>
                </a:solidFill>
              </a:rPr>
              <a:t>　ることを目的として、大西洋のまぐろ類の保存のための国際条約（</a:t>
            </a:r>
            <a:r>
              <a:rPr kumimoji="1" lang="en-US" altLang="ja-JP" dirty="0">
                <a:solidFill>
                  <a:schemeClr val="tx1"/>
                </a:solidFill>
              </a:rPr>
              <a:t>International Convention for the </a:t>
            </a:r>
          </a:p>
          <a:p>
            <a:r>
              <a:rPr kumimoji="1" lang="ja-JP" altLang="en-US" dirty="0">
                <a:solidFill>
                  <a:schemeClr val="tx1"/>
                </a:solidFill>
              </a:rPr>
              <a:t>　</a:t>
            </a:r>
            <a:r>
              <a:rPr kumimoji="1" lang="en-US" altLang="ja-JP" dirty="0">
                <a:solidFill>
                  <a:schemeClr val="tx1"/>
                </a:solidFill>
              </a:rPr>
              <a:t>Conservation of Atlantic Tunas</a:t>
            </a:r>
            <a:r>
              <a:rPr kumimoji="1" lang="ja-JP" altLang="en-US" dirty="0">
                <a:solidFill>
                  <a:schemeClr val="tx1"/>
                </a:solidFill>
              </a:rPr>
              <a:t>：</a:t>
            </a:r>
            <a:r>
              <a:rPr kumimoji="1" lang="en-US" altLang="ja-JP" dirty="0">
                <a:solidFill>
                  <a:schemeClr val="tx1"/>
                </a:solidFill>
              </a:rPr>
              <a:t>ICCAT</a:t>
            </a:r>
            <a:r>
              <a:rPr kumimoji="1" lang="ja-JP" altLang="en-US" dirty="0">
                <a:solidFill>
                  <a:schemeClr val="tx1"/>
                </a:solidFill>
              </a:rPr>
              <a:t>）に基づき設立された地域漁業管理機関です。</a:t>
            </a:r>
            <a:endParaRPr kumimoji="1" lang="en-US" altLang="ja-JP" dirty="0">
              <a:solidFill>
                <a:schemeClr val="tx1"/>
              </a:solidFill>
            </a:endParaRPr>
          </a:p>
          <a:p>
            <a:r>
              <a:rPr kumimoji="1" lang="ja-JP" altLang="en-US" dirty="0">
                <a:solidFill>
                  <a:schemeClr val="tx1"/>
                </a:solidFill>
              </a:rPr>
              <a:t>✓　</a:t>
            </a:r>
            <a:r>
              <a:rPr kumimoji="1" lang="en-US" altLang="ja-JP" dirty="0">
                <a:solidFill>
                  <a:schemeClr val="tx1"/>
                </a:solidFill>
              </a:rPr>
              <a:t>ICCAT </a:t>
            </a:r>
            <a:r>
              <a:rPr kumimoji="1" lang="ja-JP" altLang="en-US" dirty="0">
                <a:solidFill>
                  <a:schemeClr val="tx1"/>
                </a:solidFill>
              </a:rPr>
              <a:t>の水域では、我が国のまぐろはえ縄漁船が大西洋クロマグロ、メバチ、キハダ、ビンナ</a:t>
            </a:r>
            <a:endParaRPr kumimoji="1" lang="en-US" altLang="ja-JP" dirty="0">
              <a:solidFill>
                <a:schemeClr val="tx1"/>
              </a:solidFill>
            </a:endParaRPr>
          </a:p>
          <a:p>
            <a:r>
              <a:rPr kumimoji="1" lang="ja-JP" altLang="en-US" dirty="0">
                <a:solidFill>
                  <a:schemeClr val="tx1"/>
                </a:solidFill>
              </a:rPr>
              <a:t>　ガ等を対象として操業しています。</a:t>
            </a:r>
            <a:endParaRPr kumimoji="1" lang="en-US" altLang="ja-JP" dirty="0">
              <a:solidFill>
                <a:schemeClr val="tx1"/>
              </a:solidFill>
            </a:endParaRPr>
          </a:p>
          <a:p>
            <a:endParaRPr kumimoji="1" lang="en-US" altLang="ja-JP" sz="1050" dirty="0">
              <a:solidFill>
                <a:schemeClr val="tx1"/>
              </a:solidFill>
            </a:endParaRPr>
          </a:p>
          <a:p>
            <a:endParaRPr kumimoji="1" lang="ja-JP" altLang="en-US" sz="1050" dirty="0">
              <a:solidFill>
                <a:schemeClr val="tx1"/>
              </a:solidFill>
            </a:endParaRPr>
          </a:p>
        </p:txBody>
      </p:sp>
      <p:sp>
        <p:nvSpPr>
          <p:cNvPr id="3" name="正方形/長方形 2">
            <a:extLst>
              <a:ext uri="{FF2B5EF4-FFF2-40B4-BE49-F238E27FC236}">
                <a16:creationId xmlns:a16="http://schemas.microsoft.com/office/drawing/2014/main" id="{3533A1DE-F261-300D-5156-725F41327AF7}"/>
              </a:ext>
            </a:extLst>
          </p:cNvPr>
          <p:cNvSpPr/>
          <p:nvPr/>
        </p:nvSpPr>
        <p:spPr>
          <a:xfrm>
            <a:off x="195262" y="2414335"/>
            <a:ext cx="9469848" cy="231498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050" dirty="0">
              <a:solidFill>
                <a:schemeClr val="tx1"/>
              </a:solidFill>
              <a:highlight>
                <a:srgbClr val="FDD4D3"/>
              </a:highlight>
            </a:endParaRPr>
          </a:p>
          <a:p>
            <a:r>
              <a:rPr kumimoji="1" lang="ja-JP" altLang="en-US" sz="2000" dirty="0">
                <a:solidFill>
                  <a:schemeClr val="tx1"/>
                </a:solidFill>
                <a:highlight>
                  <a:srgbClr val="FDD4D3"/>
                </a:highlight>
              </a:rPr>
              <a:t>＜インド洋におけるカツオ・マグロ類の管理（</a:t>
            </a:r>
            <a:r>
              <a:rPr kumimoji="1" lang="en-US" altLang="ja-JP" sz="2000" dirty="0">
                <a:solidFill>
                  <a:schemeClr val="tx1"/>
                </a:solidFill>
                <a:highlight>
                  <a:srgbClr val="FDD4D3"/>
                </a:highlight>
              </a:rPr>
              <a:t>IOTC</a:t>
            </a:r>
            <a:r>
              <a:rPr kumimoji="1" lang="ja-JP" altLang="en-US" sz="2000" dirty="0">
                <a:solidFill>
                  <a:schemeClr val="tx1"/>
                </a:solidFill>
                <a:highlight>
                  <a:srgbClr val="FDD4D3"/>
                </a:highlight>
              </a:rPr>
              <a:t>）＞</a:t>
            </a:r>
          </a:p>
          <a:p>
            <a:r>
              <a:rPr kumimoji="1" lang="ja-JP" altLang="en-US" dirty="0">
                <a:solidFill>
                  <a:schemeClr val="tx1"/>
                </a:solidFill>
              </a:rPr>
              <a:t>✓　</a:t>
            </a:r>
            <a:r>
              <a:rPr kumimoji="1" lang="en-US" altLang="ja-JP" dirty="0">
                <a:solidFill>
                  <a:schemeClr val="tx1"/>
                </a:solidFill>
              </a:rPr>
              <a:t>IOTC</a:t>
            </a:r>
            <a:r>
              <a:rPr kumimoji="1" lang="ja-JP" altLang="en-US" dirty="0">
                <a:solidFill>
                  <a:schemeClr val="tx1"/>
                </a:solidFill>
              </a:rPr>
              <a:t>は、管轄区域</a:t>
            </a:r>
            <a:r>
              <a:rPr kumimoji="1" lang="en-US" altLang="ja-JP" dirty="0">
                <a:solidFill>
                  <a:schemeClr val="tx1"/>
                </a:solidFill>
              </a:rPr>
              <a:t>(</a:t>
            </a:r>
            <a:r>
              <a:rPr kumimoji="1" lang="ja-JP" altLang="en-US" dirty="0">
                <a:solidFill>
                  <a:schemeClr val="tx1"/>
                </a:solidFill>
              </a:rPr>
              <a:t>インド洋及び必要に応じ接続する諸海</a:t>
            </a:r>
            <a:r>
              <a:rPr kumimoji="1" lang="en-US" altLang="ja-JP" dirty="0">
                <a:solidFill>
                  <a:schemeClr val="tx1"/>
                </a:solidFill>
              </a:rPr>
              <a:t>)</a:t>
            </a:r>
            <a:r>
              <a:rPr kumimoji="1" lang="ja-JP" altLang="en-US" dirty="0">
                <a:solidFill>
                  <a:schemeClr val="tx1"/>
                </a:solidFill>
              </a:rPr>
              <a:t>における高度回遊性魚類</a:t>
            </a:r>
            <a:r>
              <a:rPr kumimoji="1" lang="en-US" altLang="ja-JP" dirty="0">
                <a:solidFill>
                  <a:schemeClr val="tx1"/>
                </a:solidFill>
              </a:rPr>
              <a:t>(</a:t>
            </a:r>
            <a:r>
              <a:rPr kumimoji="1" lang="ja-JP" altLang="en-US" dirty="0">
                <a:solidFill>
                  <a:schemeClr val="tx1"/>
                </a:solidFill>
              </a:rPr>
              <a:t>まぐろ、</a:t>
            </a:r>
            <a:endParaRPr kumimoji="1" lang="en-US" altLang="ja-JP" dirty="0">
              <a:solidFill>
                <a:schemeClr val="tx1"/>
              </a:solidFill>
            </a:endParaRPr>
          </a:p>
          <a:p>
            <a:r>
              <a:rPr kumimoji="1" lang="ja-JP" altLang="en-US" dirty="0">
                <a:solidFill>
                  <a:schemeClr val="tx1"/>
                </a:solidFill>
              </a:rPr>
              <a:t>　かつお、かじき類</a:t>
            </a:r>
            <a:r>
              <a:rPr kumimoji="1" lang="en-US" altLang="ja-JP" dirty="0">
                <a:solidFill>
                  <a:schemeClr val="tx1"/>
                </a:solidFill>
              </a:rPr>
              <a:t>)</a:t>
            </a:r>
            <a:r>
              <a:rPr kumimoji="1" lang="ja-JP" altLang="en-US" dirty="0">
                <a:solidFill>
                  <a:schemeClr val="tx1"/>
                </a:solidFill>
              </a:rPr>
              <a:t>の保存及び最適利用の促進を目的として、インド洋まぐろ類委員会の設置に</a:t>
            </a:r>
            <a:endParaRPr kumimoji="1" lang="en-US" altLang="ja-JP" dirty="0">
              <a:solidFill>
                <a:schemeClr val="tx1"/>
              </a:solidFill>
            </a:endParaRPr>
          </a:p>
          <a:p>
            <a:r>
              <a:rPr kumimoji="1" lang="ja-JP" altLang="en-US" dirty="0">
                <a:solidFill>
                  <a:schemeClr val="tx1"/>
                </a:solidFill>
              </a:rPr>
              <a:t>　関する協定（</a:t>
            </a:r>
            <a:r>
              <a:rPr kumimoji="1" lang="en-US" altLang="ja-JP" dirty="0">
                <a:solidFill>
                  <a:schemeClr val="tx1"/>
                </a:solidFill>
              </a:rPr>
              <a:t>Agreement for the Establishment of the Indian Ocean Tuna </a:t>
            </a:r>
            <a:r>
              <a:rPr kumimoji="1" lang="en-US" altLang="ja-JP" dirty="0" err="1">
                <a:solidFill>
                  <a:schemeClr val="tx1"/>
                </a:solidFill>
              </a:rPr>
              <a:t>Commission:IOTC</a:t>
            </a:r>
            <a:r>
              <a:rPr kumimoji="1" lang="ja-JP" altLang="en-US" dirty="0">
                <a:solidFill>
                  <a:schemeClr val="tx1"/>
                </a:solidFill>
              </a:rPr>
              <a:t>）に基づき</a:t>
            </a:r>
            <a:endParaRPr kumimoji="1" lang="en-US" altLang="ja-JP" dirty="0">
              <a:solidFill>
                <a:schemeClr val="tx1"/>
              </a:solidFill>
            </a:endParaRPr>
          </a:p>
          <a:p>
            <a:r>
              <a:rPr kumimoji="1" lang="ja-JP" altLang="en-US" dirty="0">
                <a:solidFill>
                  <a:schemeClr val="tx1"/>
                </a:solidFill>
              </a:rPr>
              <a:t>　設立された地域漁業管理機関です。</a:t>
            </a:r>
            <a:endParaRPr kumimoji="1" lang="en-US" altLang="ja-JP" dirty="0">
              <a:solidFill>
                <a:schemeClr val="tx1"/>
              </a:solidFill>
            </a:endParaRPr>
          </a:p>
          <a:p>
            <a:r>
              <a:rPr kumimoji="1" lang="ja-JP" altLang="en-US" dirty="0">
                <a:solidFill>
                  <a:schemeClr val="tx1"/>
                </a:solidFill>
              </a:rPr>
              <a:t>✓　</a:t>
            </a:r>
            <a:r>
              <a:rPr kumimoji="1" lang="en-US" altLang="ja-JP" dirty="0">
                <a:solidFill>
                  <a:schemeClr val="tx1"/>
                </a:solidFill>
              </a:rPr>
              <a:t>IOTC</a:t>
            </a:r>
            <a:r>
              <a:rPr kumimoji="1" lang="ja-JP" altLang="en-US" dirty="0">
                <a:solidFill>
                  <a:schemeClr val="tx1"/>
                </a:solidFill>
              </a:rPr>
              <a:t>の水域では、我が国のかつお・まぐろ漁船（はえ縄）が、メバチ、キハダ、カジキ等を漁獲</a:t>
            </a:r>
            <a:endParaRPr kumimoji="1" lang="en-US" altLang="ja-JP" dirty="0">
              <a:solidFill>
                <a:schemeClr val="tx1"/>
              </a:solidFill>
            </a:endParaRPr>
          </a:p>
          <a:p>
            <a:r>
              <a:rPr kumimoji="1" lang="ja-JP" altLang="en-US" dirty="0">
                <a:solidFill>
                  <a:schemeClr val="tx1"/>
                </a:solidFill>
              </a:rPr>
              <a:t>　しています。</a:t>
            </a:r>
            <a:endParaRPr kumimoji="1" lang="en-US" altLang="ja-JP" dirty="0">
              <a:solidFill>
                <a:schemeClr val="tx1"/>
              </a:solidFill>
            </a:endParaRPr>
          </a:p>
          <a:p>
            <a:endParaRPr kumimoji="1" lang="ja-JP" altLang="en-US" sz="1050" dirty="0">
              <a:solidFill>
                <a:schemeClr val="tx1"/>
              </a:solidFill>
            </a:endParaRPr>
          </a:p>
        </p:txBody>
      </p:sp>
      <p:sp>
        <p:nvSpPr>
          <p:cNvPr id="2" name="正方形/長方形 1">
            <a:extLst>
              <a:ext uri="{FF2B5EF4-FFF2-40B4-BE49-F238E27FC236}">
                <a16:creationId xmlns:a16="http://schemas.microsoft.com/office/drawing/2014/main" id="{08FF41D6-8628-6954-4066-0DCCCA2977C8}"/>
              </a:ext>
            </a:extLst>
          </p:cNvPr>
          <p:cNvSpPr/>
          <p:nvPr/>
        </p:nvSpPr>
        <p:spPr>
          <a:xfrm>
            <a:off x="195261" y="4880373"/>
            <a:ext cx="9469847" cy="155425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050" dirty="0">
              <a:solidFill>
                <a:schemeClr val="tx1"/>
              </a:solidFill>
              <a:highlight>
                <a:srgbClr val="FDD4D3"/>
              </a:highlight>
            </a:endParaRPr>
          </a:p>
          <a:p>
            <a:r>
              <a:rPr kumimoji="1" lang="ja-JP" altLang="en-US" sz="2000" dirty="0">
                <a:solidFill>
                  <a:schemeClr val="tx1"/>
                </a:solidFill>
                <a:highlight>
                  <a:srgbClr val="FDD4D3"/>
                </a:highlight>
              </a:rPr>
              <a:t>＜ミナミマグロの管理（</a:t>
            </a:r>
            <a:r>
              <a:rPr kumimoji="1" lang="en-US" altLang="ja-JP" sz="2000" dirty="0">
                <a:solidFill>
                  <a:schemeClr val="tx1"/>
                </a:solidFill>
                <a:highlight>
                  <a:srgbClr val="FDD4D3"/>
                </a:highlight>
              </a:rPr>
              <a:t>CCSBT</a:t>
            </a:r>
            <a:r>
              <a:rPr kumimoji="1" lang="ja-JP" altLang="en-US" sz="2000" dirty="0">
                <a:solidFill>
                  <a:schemeClr val="tx1"/>
                </a:solidFill>
                <a:highlight>
                  <a:srgbClr val="FDD4D3"/>
                </a:highlight>
              </a:rPr>
              <a:t>）＞</a:t>
            </a:r>
          </a:p>
          <a:p>
            <a:r>
              <a:rPr kumimoji="1" lang="ja-JP" altLang="en-US" dirty="0">
                <a:solidFill>
                  <a:schemeClr val="tx1"/>
                </a:solidFill>
              </a:rPr>
              <a:t>✓　みなみまぐろ保存委員会（</a:t>
            </a:r>
            <a:r>
              <a:rPr kumimoji="1" lang="en-US" altLang="ja-JP" dirty="0">
                <a:solidFill>
                  <a:schemeClr val="tx1"/>
                </a:solidFill>
              </a:rPr>
              <a:t>CCSBT</a:t>
            </a:r>
            <a:r>
              <a:rPr kumimoji="1" lang="ja-JP" altLang="en-US" dirty="0">
                <a:solidFill>
                  <a:schemeClr val="tx1"/>
                </a:solidFill>
              </a:rPr>
              <a:t>）は、ミナミマグロの保存及び最適利用の確保のために設立</a:t>
            </a:r>
            <a:endParaRPr kumimoji="1" lang="en-US" altLang="ja-JP" dirty="0">
              <a:solidFill>
                <a:schemeClr val="tx1"/>
              </a:solidFill>
            </a:endParaRPr>
          </a:p>
          <a:p>
            <a:r>
              <a:rPr kumimoji="1" lang="ja-JP" altLang="en-US" dirty="0">
                <a:solidFill>
                  <a:schemeClr val="tx1"/>
                </a:solidFill>
              </a:rPr>
              <a:t>　された地域漁業管理機関です。</a:t>
            </a:r>
            <a:endParaRPr kumimoji="1" lang="en-US" altLang="ja-JP" dirty="0">
              <a:solidFill>
                <a:schemeClr val="tx1"/>
              </a:solidFill>
            </a:endParaRPr>
          </a:p>
          <a:p>
            <a:r>
              <a:rPr kumimoji="1" lang="ja-JP" altLang="en-US" dirty="0">
                <a:solidFill>
                  <a:schemeClr val="tx1"/>
                </a:solidFill>
              </a:rPr>
              <a:t>✓　南半球を広く回遊するミナミマグロの資源は</a:t>
            </a:r>
            <a:r>
              <a:rPr kumimoji="1" lang="en-US" altLang="ja-JP" dirty="0">
                <a:solidFill>
                  <a:schemeClr val="tx1"/>
                </a:solidFill>
              </a:rPr>
              <a:t>CCSBT</a:t>
            </a:r>
            <a:r>
              <a:rPr kumimoji="1" lang="ja-JP" altLang="en-US" dirty="0">
                <a:solidFill>
                  <a:schemeClr val="tx1"/>
                </a:solidFill>
              </a:rPr>
              <a:t>によって管理されており、同魚種を対象とし</a:t>
            </a:r>
            <a:endParaRPr kumimoji="1" lang="en-US" altLang="ja-JP" dirty="0">
              <a:solidFill>
                <a:schemeClr val="tx1"/>
              </a:solidFill>
            </a:endParaRPr>
          </a:p>
          <a:p>
            <a:r>
              <a:rPr kumimoji="1" lang="ja-JP" altLang="en-US" dirty="0">
                <a:solidFill>
                  <a:schemeClr val="tx1"/>
                </a:solidFill>
              </a:rPr>
              <a:t>　て我が国のまぐろはえ縄漁船が操業しています。</a:t>
            </a:r>
            <a:endParaRPr kumimoji="1" lang="en-US" altLang="ja-JP" dirty="0">
              <a:solidFill>
                <a:schemeClr val="tx1"/>
              </a:solidFill>
            </a:endParaRPr>
          </a:p>
          <a:p>
            <a:endParaRPr kumimoji="1" lang="ja-JP" altLang="en-US" sz="1050" dirty="0">
              <a:solidFill>
                <a:schemeClr val="tx1"/>
              </a:solidFill>
            </a:endParaRPr>
          </a:p>
        </p:txBody>
      </p:sp>
    </p:spTree>
    <p:extLst>
      <p:ext uri="{BB962C8B-B14F-4D97-AF65-F5344CB8AC3E}">
        <p14:creationId xmlns:p14="http://schemas.microsoft.com/office/powerpoint/2010/main" val="1407034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45</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69013" y="888466"/>
            <a:ext cx="9559225" cy="18130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　</a:t>
            </a:r>
            <a:r>
              <a:rPr kumimoji="1" lang="ja-JP" altLang="en-US" sz="2000" dirty="0">
                <a:solidFill>
                  <a:srgbClr val="C00000"/>
                </a:solidFill>
              </a:rPr>
              <a:t>北太平洋漁業委員会</a:t>
            </a:r>
            <a:r>
              <a:rPr kumimoji="1" lang="en-US" altLang="ja-JP" sz="2000" dirty="0">
                <a:solidFill>
                  <a:srgbClr val="C00000"/>
                </a:solidFill>
              </a:rPr>
              <a:t>(NPFC)</a:t>
            </a:r>
            <a:r>
              <a:rPr kumimoji="1" lang="ja-JP" altLang="en-US" sz="2000" dirty="0">
                <a:solidFill>
                  <a:schemeClr val="tx1"/>
                </a:solidFill>
              </a:rPr>
              <a:t>は、北太平洋の海洋生態系を保護しつつ、</a:t>
            </a:r>
            <a:r>
              <a:rPr kumimoji="1" lang="ja-JP" altLang="en-US" sz="2000" dirty="0">
                <a:solidFill>
                  <a:srgbClr val="C00000"/>
                </a:solidFill>
              </a:rPr>
              <a:t>条約水域</a:t>
            </a:r>
            <a:r>
              <a:rPr kumimoji="1" lang="en-US" altLang="ja-JP" sz="2000" dirty="0">
                <a:solidFill>
                  <a:srgbClr val="C00000"/>
                </a:solidFill>
              </a:rPr>
              <a:t>(</a:t>
            </a:r>
            <a:r>
              <a:rPr kumimoji="1" lang="ja-JP" altLang="en-US" sz="2000" dirty="0">
                <a:solidFill>
                  <a:srgbClr val="C00000"/>
                </a:solidFill>
              </a:rPr>
              <a:t>北</a:t>
            </a:r>
            <a:endParaRPr kumimoji="1" lang="en-US" altLang="ja-JP" sz="2000" dirty="0">
              <a:solidFill>
                <a:srgbClr val="C00000"/>
              </a:solidFill>
            </a:endParaRPr>
          </a:p>
          <a:p>
            <a:r>
              <a:rPr kumimoji="1" lang="ja-JP" altLang="en-US" sz="2000" dirty="0">
                <a:solidFill>
                  <a:srgbClr val="C00000"/>
                </a:solidFill>
              </a:rPr>
              <a:t>　太平洋公海</a:t>
            </a:r>
            <a:r>
              <a:rPr kumimoji="1" lang="en-US" altLang="ja-JP" sz="2000" dirty="0">
                <a:solidFill>
                  <a:srgbClr val="C00000"/>
                </a:solidFill>
              </a:rPr>
              <a:t>)</a:t>
            </a:r>
            <a:r>
              <a:rPr kumimoji="1" lang="ja-JP" altLang="en-US" sz="2000" dirty="0">
                <a:solidFill>
                  <a:srgbClr val="C00000"/>
                </a:solidFill>
              </a:rPr>
              <a:t>における漁業資源の長期的な保存及び持続可能な利用の確保</a:t>
            </a:r>
            <a:r>
              <a:rPr kumimoji="1" lang="ja-JP" altLang="en-US" sz="2000" dirty="0">
                <a:solidFill>
                  <a:schemeClr val="tx1"/>
                </a:solidFill>
              </a:rPr>
              <a:t>を目的と</a:t>
            </a:r>
            <a:endParaRPr kumimoji="1" lang="en-US" altLang="ja-JP" sz="2000" dirty="0">
              <a:solidFill>
                <a:schemeClr val="tx1"/>
              </a:solidFill>
            </a:endParaRPr>
          </a:p>
          <a:p>
            <a:r>
              <a:rPr kumimoji="1" lang="ja-JP" altLang="en-US" sz="2000" dirty="0">
                <a:solidFill>
                  <a:schemeClr val="tx1"/>
                </a:solidFill>
              </a:rPr>
              <a:t>　する「北太平洋における公海の漁業資源の保存及び管理に関する条約」</a:t>
            </a:r>
            <a:r>
              <a:rPr kumimoji="1" lang="en-US" altLang="ja-JP" sz="2000" dirty="0">
                <a:solidFill>
                  <a:schemeClr val="tx1"/>
                </a:solidFill>
              </a:rPr>
              <a:t>(</a:t>
            </a:r>
            <a:r>
              <a:rPr kumimoji="1" lang="ja-JP" altLang="en-US" sz="2000" dirty="0">
                <a:solidFill>
                  <a:schemeClr val="tx1"/>
                </a:solidFill>
              </a:rPr>
              <a:t>北太平洋漁</a:t>
            </a:r>
            <a:endParaRPr kumimoji="1" lang="en-US" altLang="ja-JP" sz="2000" dirty="0">
              <a:solidFill>
                <a:schemeClr val="tx1"/>
              </a:solidFill>
            </a:endParaRPr>
          </a:p>
          <a:p>
            <a:r>
              <a:rPr kumimoji="1" lang="ja-JP" altLang="en-US" sz="2000" dirty="0">
                <a:solidFill>
                  <a:schemeClr val="tx1"/>
                </a:solidFill>
              </a:rPr>
              <a:t>　業資源保存条約</a:t>
            </a:r>
            <a:r>
              <a:rPr kumimoji="1" lang="en-US" altLang="ja-JP" sz="2000" dirty="0">
                <a:solidFill>
                  <a:schemeClr val="tx1"/>
                </a:solidFill>
              </a:rPr>
              <a:t>)</a:t>
            </a:r>
            <a:r>
              <a:rPr kumimoji="1" lang="ja-JP" altLang="en-US" sz="2000" dirty="0">
                <a:solidFill>
                  <a:schemeClr val="tx1"/>
                </a:solidFill>
              </a:rPr>
              <a:t>に基づいて設立された地域漁業管理機関であり、</a:t>
            </a:r>
            <a:r>
              <a:rPr kumimoji="1" lang="ja-JP" altLang="en-US" sz="2000" dirty="0">
                <a:solidFill>
                  <a:srgbClr val="C00000"/>
                </a:solidFill>
              </a:rPr>
              <a:t>サンマやマサバ、キ</a:t>
            </a:r>
            <a:endParaRPr kumimoji="1" lang="en-US" altLang="ja-JP" sz="2000" dirty="0">
              <a:solidFill>
                <a:srgbClr val="C00000"/>
              </a:solidFill>
            </a:endParaRPr>
          </a:p>
          <a:p>
            <a:r>
              <a:rPr kumimoji="1" lang="ja-JP" altLang="en-US" sz="2000" dirty="0">
                <a:solidFill>
                  <a:srgbClr val="C00000"/>
                </a:solidFill>
              </a:rPr>
              <a:t>　ンメダイ、クサカリツボダイ等の資源管理</a:t>
            </a:r>
            <a:r>
              <a:rPr kumimoji="1" lang="ja-JP" altLang="en-US" sz="2000" dirty="0">
                <a:solidFill>
                  <a:schemeClr val="tx1"/>
                </a:solidFill>
              </a:rPr>
              <a:t>が行われています。</a:t>
            </a:r>
          </a:p>
        </p:txBody>
      </p:sp>
      <p:sp>
        <p:nvSpPr>
          <p:cNvPr id="2" name="正方形/長方形 1">
            <a:extLst>
              <a:ext uri="{FF2B5EF4-FFF2-40B4-BE49-F238E27FC236}">
                <a16:creationId xmlns:a16="http://schemas.microsoft.com/office/drawing/2014/main" id="{9B149956-2579-54DA-D7D9-4C009F84D416}"/>
              </a:ext>
            </a:extLst>
          </p:cNvPr>
          <p:cNvSpPr/>
          <p:nvPr/>
        </p:nvSpPr>
        <p:spPr>
          <a:xfrm>
            <a:off x="409164" y="99204"/>
            <a:ext cx="6569706"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rPr>
              <a:t>サンマ・マサバ等の地域漁業管理機関</a:t>
            </a:r>
          </a:p>
        </p:txBody>
      </p:sp>
      <p:pic>
        <p:nvPicPr>
          <p:cNvPr id="7" name="図 6">
            <a:extLst>
              <a:ext uri="{FF2B5EF4-FFF2-40B4-BE49-F238E27FC236}">
                <a16:creationId xmlns:a16="http://schemas.microsoft.com/office/drawing/2014/main" id="{D3540046-C226-4AC8-4291-E464263AB7D9}"/>
              </a:ext>
            </a:extLst>
          </p:cNvPr>
          <p:cNvPicPr>
            <a:picLocks noChangeAspect="1"/>
          </p:cNvPicPr>
          <p:nvPr/>
        </p:nvPicPr>
        <p:blipFill rotWithShape="1">
          <a:blip r:embed="rId3"/>
          <a:srcRect l="26920" t="37773" r="27993" b="23520"/>
          <a:stretch/>
        </p:blipFill>
        <p:spPr bwMode="auto">
          <a:xfrm>
            <a:off x="904091" y="3060810"/>
            <a:ext cx="7863155" cy="3797190"/>
          </a:xfrm>
          <a:prstGeom prst="rect">
            <a:avLst/>
          </a:prstGeom>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35701598-9C0F-93E8-5A71-713B4CD8046C}"/>
              </a:ext>
            </a:extLst>
          </p:cNvPr>
          <p:cNvSpPr txBox="1"/>
          <p:nvPr/>
        </p:nvSpPr>
        <p:spPr>
          <a:xfrm>
            <a:off x="409163" y="2902793"/>
            <a:ext cx="4645916" cy="584775"/>
          </a:xfrm>
          <a:prstGeom prst="rect">
            <a:avLst/>
          </a:prstGeom>
          <a:solidFill>
            <a:schemeClr val="bg1">
              <a:lumMod val="95000"/>
            </a:schemeClr>
          </a:solidFill>
        </p:spPr>
        <p:txBody>
          <a:bodyPr wrap="square" rtlCol="0">
            <a:spAutoFit/>
          </a:bodyPr>
          <a:lstStyle/>
          <a:p>
            <a:r>
              <a:rPr kumimoji="1" lang="ja-JP" altLang="en-US" sz="1600" dirty="0">
                <a:latin typeface="+mj-ea"/>
                <a:ea typeface="+mj-ea"/>
              </a:rPr>
              <a:t>カツオ・マグロ類以外の資源を管理する</a:t>
            </a:r>
            <a:endParaRPr kumimoji="1" lang="en-US" altLang="ja-JP" sz="1600" dirty="0">
              <a:latin typeface="+mj-ea"/>
              <a:ea typeface="+mj-ea"/>
            </a:endParaRPr>
          </a:p>
          <a:p>
            <a:r>
              <a:rPr kumimoji="1" lang="ja-JP" altLang="en-US" sz="1600" dirty="0">
                <a:latin typeface="+mj-ea"/>
                <a:ea typeface="+mj-ea"/>
              </a:rPr>
              <a:t>主な地域漁業管理機関（</a:t>
            </a:r>
            <a:r>
              <a:rPr kumimoji="1" lang="en-US" altLang="ja-JP" sz="1600" dirty="0">
                <a:latin typeface="+mj-ea"/>
                <a:ea typeface="+mj-ea"/>
              </a:rPr>
              <a:t>NPFC</a:t>
            </a:r>
            <a:r>
              <a:rPr kumimoji="1" lang="ja-JP" altLang="en-US" sz="1600" dirty="0">
                <a:latin typeface="+mj-ea"/>
                <a:ea typeface="+mj-ea"/>
              </a:rPr>
              <a:t>等）と対象水域</a:t>
            </a:r>
          </a:p>
        </p:txBody>
      </p:sp>
      <p:cxnSp>
        <p:nvCxnSpPr>
          <p:cNvPr id="10" name="直線コネクタ 9">
            <a:extLst>
              <a:ext uri="{FF2B5EF4-FFF2-40B4-BE49-F238E27FC236}">
                <a16:creationId xmlns:a16="http://schemas.microsoft.com/office/drawing/2014/main" id="{33EC05E6-F97C-B54C-01BF-41ECA7E81CC2}"/>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830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46</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120136" y="991221"/>
            <a:ext cx="9404863" cy="46190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　各国や地域漁業管理機関等が国際的な資源管理に向け努力している中で、規制</a:t>
            </a:r>
            <a:endParaRPr kumimoji="1" lang="en-US" altLang="ja-JP" sz="2000" dirty="0">
              <a:solidFill>
                <a:schemeClr val="tx1"/>
              </a:solidFill>
            </a:endParaRPr>
          </a:p>
          <a:p>
            <a:r>
              <a:rPr kumimoji="1" lang="ja-JP" altLang="en-US" sz="2000" dirty="0">
                <a:solidFill>
                  <a:schemeClr val="tx1"/>
                </a:solidFill>
              </a:rPr>
              <a:t>　措置を遵守せず無秩序な操業を行う</a:t>
            </a:r>
            <a:r>
              <a:rPr kumimoji="1" lang="en-US" altLang="ja-JP" sz="2000" dirty="0">
                <a:solidFill>
                  <a:srgbClr val="C00000"/>
                </a:solidFill>
              </a:rPr>
              <a:t>IUU</a:t>
            </a:r>
            <a:r>
              <a:rPr kumimoji="1" lang="ja-JP" altLang="en-US" sz="2000" dirty="0">
                <a:solidFill>
                  <a:srgbClr val="C00000"/>
                </a:solidFill>
              </a:rPr>
              <a:t>漁業</a:t>
            </a:r>
            <a:r>
              <a:rPr kumimoji="1" lang="ja-JP" altLang="en-US" sz="2000" dirty="0">
                <a:solidFill>
                  <a:schemeClr val="tx1"/>
                </a:solidFill>
              </a:rPr>
              <a:t>は、水産資源に悪影響を与え、適切な</a:t>
            </a:r>
            <a:endParaRPr kumimoji="1" lang="en-US" altLang="ja-JP" sz="2000" dirty="0">
              <a:solidFill>
                <a:schemeClr val="tx1"/>
              </a:solidFill>
            </a:endParaRPr>
          </a:p>
          <a:p>
            <a:r>
              <a:rPr kumimoji="1" lang="ja-JP" altLang="en-US" sz="2000" dirty="0">
                <a:solidFill>
                  <a:schemeClr val="tx1"/>
                </a:solidFill>
              </a:rPr>
              <a:t>　資源管理を阻害するおそれがあります。このため、</a:t>
            </a:r>
            <a:r>
              <a:rPr kumimoji="1" lang="en-US" altLang="ja-JP" sz="2000" dirty="0">
                <a:solidFill>
                  <a:schemeClr val="tx1"/>
                </a:solidFill>
              </a:rPr>
              <a:t>IUU</a:t>
            </a:r>
            <a:r>
              <a:rPr kumimoji="1" lang="ja-JP" altLang="en-US" sz="2000" dirty="0">
                <a:solidFill>
                  <a:schemeClr val="tx1"/>
                </a:solidFill>
              </a:rPr>
              <a:t>漁業の抑制・根絶に向けた取</a:t>
            </a:r>
            <a:endParaRPr kumimoji="1" lang="en-US" altLang="ja-JP" sz="2000" dirty="0">
              <a:solidFill>
                <a:schemeClr val="tx1"/>
              </a:solidFill>
            </a:endParaRPr>
          </a:p>
          <a:p>
            <a:r>
              <a:rPr kumimoji="1" lang="ja-JP" altLang="en-US" sz="2000" dirty="0">
                <a:solidFill>
                  <a:schemeClr val="tx1"/>
                </a:solidFill>
              </a:rPr>
              <a:t>　組が国際的に進められています。</a:t>
            </a:r>
            <a:endParaRPr kumimoji="1" lang="en-US" altLang="ja-JP" sz="2000" dirty="0">
              <a:solidFill>
                <a:schemeClr val="tx1"/>
              </a:solidFill>
            </a:endParaRPr>
          </a:p>
          <a:p>
            <a:endParaRPr kumimoji="1" lang="ja-JP" altLang="en-US" sz="1050" dirty="0">
              <a:solidFill>
                <a:schemeClr val="tx1"/>
              </a:solidFill>
            </a:endParaRPr>
          </a:p>
          <a:p>
            <a:r>
              <a:rPr kumimoji="1" lang="ja-JP" altLang="en-US" sz="2000" dirty="0">
                <a:solidFill>
                  <a:schemeClr val="tx1"/>
                </a:solidFill>
              </a:rPr>
              <a:t>✓　例えば</a:t>
            </a:r>
            <a:r>
              <a:rPr kumimoji="1" lang="ja-JP" altLang="en-US" sz="2000" dirty="0">
                <a:solidFill>
                  <a:srgbClr val="C00000"/>
                </a:solidFill>
              </a:rPr>
              <a:t>各地域漁業管理機関</a:t>
            </a:r>
            <a:r>
              <a:rPr kumimoji="1" lang="ja-JP" altLang="en-US" sz="2000" dirty="0">
                <a:solidFill>
                  <a:schemeClr val="tx1"/>
                </a:solidFill>
              </a:rPr>
              <a:t>においては、</a:t>
            </a:r>
            <a:r>
              <a:rPr kumimoji="1" lang="ja-JP" altLang="en-US" sz="2000" dirty="0">
                <a:solidFill>
                  <a:srgbClr val="C00000"/>
                </a:solidFill>
              </a:rPr>
              <a:t>正規の漁業許可を受けた漁船等のリスト</a:t>
            </a:r>
            <a:endParaRPr kumimoji="1" lang="en-US" altLang="ja-JP" sz="2000" dirty="0">
              <a:solidFill>
                <a:srgbClr val="C00000"/>
              </a:solidFill>
            </a:endParaRPr>
          </a:p>
          <a:p>
            <a:r>
              <a:rPr kumimoji="1" lang="ja-JP" altLang="en-US" sz="2000" dirty="0">
                <a:solidFill>
                  <a:srgbClr val="C00000"/>
                </a:solidFill>
              </a:rPr>
              <a:t>　化（ポジティブリスト）</a:t>
            </a:r>
            <a:r>
              <a:rPr kumimoji="1" lang="ja-JP" altLang="en-US" sz="2000" dirty="0">
                <a:solidFill>
                  <a:schemeClr val="tx1"/>
                </a:solidFill>
              </a:rPr>
              <a:t>や</a:t>
            </a:r>
            <a:r>
              <a:rPr kumimoji="1" lang="en-US" altLang="ja-JP" sz="2000" dirty="0">
                <a:solidFill>
                  <a:srgbClr val="C00000"/>
                </a:solidFill>
              </a:rPr>
              <a:t>IUU</a:t>
            </a:r>
            <a:r>
              <a:rPr kumimoji="1" lang="ja-JP" altLang="en-US" sz="2000" dirty="0">
                <a:solidFill>
                  <a:srgbClr val="C00000"/>
                </a:solidFill>
              </a:rPr>
              <a:t>漁業への関与が確認された漁船や運搬船等をリスト化（ネ</a:t>
            </a:r>
            <a:endParaRPr kumimoji="1" lang="en-US" altLang="ja-JP" sz="2000" dirty="0">
              <a:solidFill>
                <a:srgbClr val="C00000"/>
              </a:solidFill>
            </a:endParaRPr>
          </a:p>
          <a:p>
            <a:r>
              <a:rPr kumimoji="1" lang="ja-JP" altLang="en-US" sz="2000" dirty="0">
                <a:solidFill>
                  <a:srgbClr val="C00000"/>
                </a:solidFill>
              </a:rPr>
              <a:t>　ガティブリスト）</a:t>
            </a:r>
            <a:r>
              <a:rPr kumimoji="1" lang="ja-JP" altLang="en-US" sz="2000" dirty="0">
                <a:solidFill>
                  <a:schemeClr val="tx1"/>
                </a:solidFill>
              </a:rPr>
              <a:t>する措置が導入されており、さらに、ネガティブリストに掲載された船舶　</a:t>
            </a:r>
            <a:endParaRPr kumimoji="1" lang="en-US" altLang="ja-JP" sz="2000" dirty="0">
              <a:solidFill>
                <a:schemeClr val="tx1"/>
              </a:solidFill>
            </a:endParaRPr>
          </a:p>
          <a:p>
            <a:r>
              <a:rPr kumimoji="1" lang="ja-JP" altLang="en-US" sz="2000" dirty="0">
                <a:solidFill>
                  <a:schemeClr val="tx1"/>
                </a:solidFill>
              </a:rPr>
              <a:t>　の一部に対して、国際刑事警察機構（</a:t>
            </a:r>
            <a:r>
              <a:rPr kumimoji="1" lang="en-US" altLang="ja-JP" sz="2000" dirty="0">
                <a:solidFill>
                  <a:schemeClr val="tx1"/>
                </a:solidFill>
              </a:rPr>
              <a:t>ICPO</a:t>
            </a:r>
            <a:r>
              <a:rPr kumimoji="1" lang="ja-JP" altLang="en-US" sz="2000" dirty="0">
                <a:solidFill>
                  <a:schemeClr val="tx1"/>
                </a:solidFill>
              </a:rPr>
              <a:t>）が各国の捜査機関に注意を促す「紫手配</a:t>
            </a:r>
            <a:endParaRPr kumimoji="1" lang="en-US" altLang="ja-JP" sz="2000" dirty="0">
              <a:solidFill>
                <a:schemeClr val="tx1"/>
              </a:solidFill>
            </a:endParaRPr>
          </a:p>
          <a:p>
            <a:r>
              <a:rPr kumimoji="1" lang="ja-JP" altLang="en-US" sz="2000" dirty="0">
                <a:solidFill>
                  <a:schemeClr val="tx1"/>
                </a:solidFill>
              </a:rPr>
              <a:t>　書」を出すなど、</a:t>
            </a:r>
            <a:r>
              <a:rPr kumimoji="1" lang="en-US" altLang="ja-JP" sz="2000" dirty="0">
                <a:solidFill>
                  <a:srgbClr val="C00000"/>
                </a:solidFill>
              </a:rPr>
              <a:t>IUU</a:t>
            </a:r>
            <a:r>
              <a:rPr kumimoji="1" lang="ja-JP" altLang="en-US" sz="2000" dirty="0">
                <a:solidFill>
                  <a:srgbClr val="C00000"/>
                </a:solidFill>
              </a:rPr>
              <a:t>漁業に携わる船舶に対する国際的な取締体制が整備</a:t>
            </a:r>
            <a:r>
              <a:rPr kumimoji="1" lang="ja-JP" altLang="en-US" sz="2000" dirty="0">
                <a:solidFill>
                  <a:schemeClr val="tx1"/>
                </a:solidFill>
              </a:rPr>
              <a:t>されてきて</a:t>
            </a:r>
            <a:endParaRPr kumimoji="1" lang="en-US" altLang="ja-JP" sz="2000" dirty="0">
              <a:solidFill>
                <a:schemeClr val="tx1"/>
              </a:solidFill>
            </a:endParaRPr>
          </a:p>
          <a:p>
            <a:r>
              <a:rPr kumimoji="1" lang="ja-JP" altLang="en-US" sz="2000" dirty="0">
                <a:solidFill>
                  <a:schemeClr val="tx1"/>
                </a:solidFill>
              </a:rPr>
              <a:t>　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また、いくつかの地域漁業管理機関においては、</a:t>
            </a:r>
            <a:r>
              <a:rPr kumimoji="1" lang="ja-JP" altLang="en-US" sz="2000" dirty="0">
                <a:solidFill>
                  <a:srgbClr val="C00000"/>
                </a:solidFill>
              </a:rPr>
              <a:t>漁獲証明制度</a:t>
            </a:r>
            <a:r>
              <a:rPr kumimoji="1" lang="ja-JP" altLang="en-US" sz="2000" dirty="0">
                <a:solidFill>
                  <a:schemeClr val="tx1"/>
                </a:solidFill>
              </a:rPr>
              <a:t>（＊）により</a:t>
            </a:r>
            <a:r>
              <a:rPr kumimoji="1" lang="en-US" altLang="ja-JP" sz="2000" dirty="0">
                <a:solidFill>
                  <a:srgbClr val="C00000"/>
                </a:solidFill>
              </a:rPr>
              <a:t>IUU</a:t>
            </a:r>
            <a:r>
              <a:rPr kumimoji="1" lang="ja-JP" altLang="en-US" sz="2000" dirty="0">
                <a:solidFill>
                  <a:srgbClr val="C00000"/>
                </a:solidFill>
              </a:rPr>
              <a:t>漁業</a:t>
            </a:r>
            <a:endParaRPr kumimoji="1" lang="en-US" altLang="ja-JP" sz="2000" dirty="0">
              <a:solidFill>
                <a:srgbClr val="C00000"/>
              </a:solidFill>
            </a:endParaRPr>
          </a:p>
          <a:p>
            <a:r>
              <a:rPr kumimoji="1" lang="ja-JP" altLang="en-US" sz="2000" dirty="0">
                <a:solidFill>
                  <a:srgbClr val="C00000"/>
                </a:solidFill>
              </a:rPr>
              <a:t>　由来の漁獲物の国際的な流通を防止</a:t>
            </a:r>
            <a:r>
              <a:rPr kumimoji="1" lang="ja-JP" altLang="en-US" sz="2000" dirty="0">
                <a:solidFill>
                  <a:schemeClr val="tx1"/>
                </a:solidFill>
              </a:rPr>
              <a:t>しています。</a:t>
            </a:r>
          </a:p>
        </p:txBody>
      </p:sp>
      <p:sp>
        <p:nvSpPr>
          <p:cNvPr id="2" name="正方形/長方形 1">
            <a:extLst>
              <a:ext uri="{FF2B5EF4-FFF2-40B4-BE49-F238E27FC236}">
                <a16:creationId xmlns:a16="http://schemas.microsoft.com/office/drawing/2014/main" id="{5F8742C1-0B92-EC7F-35CB-A8FD6A0571D8}"/>
              </a:ext>
            </a:extLst>
          </p:cNvPr>
          <p:cNvSpPr/>
          <p:nvPr/>
        </p:nvSpPr>
        <p:spPr>
          <a:xfrm>
            <a:off x="380999" y="99204"/>
            <a:ext cx="5115911"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ln w="0"/>
                <a:solidFill>
                  <a:schemeClr val="tx1"/>
                </a:solidFill>
              </a:rPr>
              <a:t>IUU</a:t>
            </a:r>
            <a:r>
              <a:rPr kumimoji="1" lang="ja-JP" altLang="en-US" sz="2800" dirty="0">
                <a:ln w="0"/>
                <a:solidFill>
                  <a:schemeClr val="tx1"/>
                </a:solidFill>
              </a:rPr>
              <a:t>漁業の撲滅に向けた動き</a:t>
            </a:r>
          </a:p>
        </p:txBody>
      </p:sp>
      <p:sp>
        <p:nvSpPr>
          <p:cNvPr id="3" name="テキスト ボックス 2">
            <a:extLst>
              <a:ext uri="{FF2B5EF4-FFF2-40B4-BE49-F238E27FC236}">
                <a16:creationId xmlns:a16="http://schemas.microsoft.com/office/drawing/2014/main" id="{E6CE2A3F-D112-22E9-B02A-3904D0686285}"/>
              </a:ext>
            </a:extLst>
          </p:cNvPr>
          <p:cNvSpPr txBox="1"/>
          <p:nvPr/>
        </p:nvSpPr>
        <p:spPr>
          <a:xfrm>
            <a:off x="290587" y="5904282"/>
            <a:ext cx="8843963" cy="523220"/>
          </a:xfrm>
          <a:prstGeom prst="rect">
            <a:avLst/>
          </a:prstGeom>
          <a:solidFill>
            <a:schemeClr val="bg1"/>
          </a:solidFill>
          <a:ln>
            <a:solidFill>
              <a:srgbClr val="0070C0"/>
            </a:solidFill>
          </a:ln>
        </p:spPr>
        <p:txBody>
          <a:bodyPr wrap="square" rtlCol="0">
            <a:spAutoFit/>
          </a:bodyPr>
          <a:lstStyle/>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漁獲物の漁獲段階から流通を通じて、関連する情報を漁獲証明書に記載し、その内容を関係国の政府が証明する</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ことで、その漁獲物が地域漁業管理機関の資源管理措置を遵守して漁獲されたものであることを確認する制度。</a:t>
            </a:r>
          </a:p>
        </p:txBody>
      </p:sp>
      <p:cxnSp>
        <p:nvCxnSpPr>
          <p:cNvPr id="6" name="直線コネクタ 5">
            <a:extLst>
              <a:ext uri="{FF2B5EF4-FFF2-40B4-BE49-F238E27FC236}">
                <a16:creationId xmlns:a16="http://schemas.microsoft.com/office/drawing/2014/main" id="{81534B41-D9FA-4C1E-CDE1-246A36296CCC}"/>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234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A0F0-1342-C354-ED30-AB1B3F4B72DB}"/>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A9626877-D84B-91DC-735A-31B117E2C8E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F868946-0687-AA76-6D14-38B752D20B89}"/>
              </a:ext>
            </a:extLst>
          </p:cNvPr>
          <p:cNvSpPr>
            <a:spLocks noGrp="1"/>
          </p:cNvSpPr>
          <p:nvPr>
            <p:ph type="sldNum" sz="quarter" idx="12"/>
          </p:nvPr>
        </p:nvSpPr>
        <p:spPr/>
        <p:txBody>
          <a:bodyPr/>
          <a:lstStyle/>
          <a:p>
            <a:fld id="{E19FEFA5-F69B-4463-85F3-6BA87B34B307}" type="slidenum">
              <a:rPr kumimoji="1" lang="ja-JP" altLang="en-US" smtClean="0"/>
              <a:pPr/>
              <a:t>47</a:t>
            </a:fld>
            <a:endParaRPr kumimoji="1" lang="ja-JP" altLang="en-US"/>
          </a:p>
        </p:txBody>
      </p:sp>
      <p:sp>
        <p:nvSpPr>
          <p:cNvPr id="8" name="正方形/長方形 7">
            <a:extLst>
              <a:ext uri="{FF2B5EF4-FFF2-40B4-BE49-F238E27FC236}">
                <a16:creationId xmlns:a16="http://schemas.microsoft.com/office/drawing/2014/main" id="{0757BEBB-7072-4CDF-8960-C20B06580CCC}"/>
              </a:ext>
            </a:extLst>
          </p:cNvPr>
          <p:cNvSpPr/>
          <p:nvPr/>
        </p:nvSpPr>
        <p:spPr>
          <a:xfrm>
            <a:off x="157316" y="845574"/>
            <a:ext cx="9367684" cy="4640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n-ea"/>
              </a:rPr>
              <a:t>✓　二国間においても、我が国とロシアとの間で、</a:t>
            </a:r>
            <a:r>
              <a:rPr kumimoji="1" lang="ja-JP" altLang="en-US" sz="2000" dirty="0">
                <a:solidFill>
                  <a:srgbClr val="C00000"/>
                </a:solidFill>
                <a:latin typeface="+mn-ea"/>
              </a:rPr>
              <a:t>ロシアで密漁されたカニが我が国に</a:t>
            </a:r>
            <a:endParaRPr kumimoji="1" lang="en-US" altLang="ja-JP" sz="2000" dirty="0">
              <a:solidFill>
                <a:srgbClr val="C00000"/>
              </a:solidFill>
              <a:latin typeface="+mn-ea"/>
            </a:endParaRPr>
          </a:p>
          <a:p>
            <a:r>
              <a:rPr kumimoji="1" lang="ja-JP" altLang="en-US" sz="2000" dirty="0">
                <a:solidFill>
                  <a:srgbClr val="C00000"/>
                </a:solidFill>
                <a:latin typeface="+mn-ea"/>
              </a:rPr>
              <a:t>　密輸出されることを防止する二国間協定の発効</a:t>
            </a:r>
            <a:r>
              <a:rPr kumimoji="1" lang="ja-JP" altLang="en-US" sz="2000" dirty="0">
                <a:solidFill>
                  <a:schemeClr val="tx1"/>
                </a:solidFill>
                <a:latin typeface="+mn-ea"/>
              </a:rPr>
              <a:t>のほか、</a:t>
            </a:r>
            <a:r>
              <a:rPr kumimoji="1" lang="en-US" altLang="ja-JP" sz="2000" dirty="0">
                <a:solidFill>
                  <a:srgbClr val="C00000"/>
                </a:solidFill>
                <a:latin typeface="+mn-ea"/>
              </a:rPr>
              <a:t>EU</a:t>
            </a:r>
            <a:r>
              <a:rPr kumimoji="1" lang="ja-JP" altLang="en-US" sz="2000" dirty="0">
                <a:solidFill>
                  <a:srgbClr val="C00000"/>
                </a:solidFill>
                <a:latin typeface="+mn-ea"/>
              </a:rPr>
              <a:t>、米国及びタイと</a:t>
            </a:r>
            <a:r>
              <a:rPr kumimoji="1" lang="en-US" altLang="ja-JP" sz="2000" dirty="0">
                <a:solidFill>
                  <a:srgbClr val="C00000"/>
                </a:solidFill>
                <a:latin typeface="+mn-ea"/>
              </a:rPr>
              <a:t>IUU</a:t>
            </a:r>
            <a:r>
              <a:rPr kumimoji="1" lang="ja-JP" altLang="en-US" sz="2000" dirty="0">
                <a:solidFill>
                  <a:srgbClr val="C00000"/>
                </a:solidFill>
                <a:latin typeface="+mn-ea"/>
              </a:rPr>
              <a:t>漁業</a:t>
            </a:r>
            <a:endParaRPr kumimoji="1" lang="en-US" altLang="ja-JP" sz="2000" dirty="0">
              <a:solidFill>
                <a:srgbClr val="C00000"/>
              </a:solidFill>
              <a:latin typeface="+mn-ea"/>
            </a:endParaRPr>
          </a:p>
          <a:p>
            <a:r>
              <a:rPr kumimoji="1" lang="ja-JP" altLang="en-US" sz="2000" dirty="0">
                <a:solidFill>
                  <a:srgbClr val="C00000"/>
                </a:solidFill>
                <a:latin typeface="+mn-ea"/>
              </a:rPr>
              <a:t>　対策の推進に向けた協力を確認する共同声明を出す</a:t>
            </a:r>
            <a:r>
              <a:rPr kumimoji="1" lang="ja-JP" altLang="en-US" sz="2000" dirty="0">
                <a:solidFill>
                  <a:schemeClr val="tx1"/>
                </a:solidFill>
                <a:latin typeface="+mn-ea"/>
              </a:rPr>
              <a:t>など、</a:t>
            </a:r>
            <a:r>
              <a:rPr kumimoji="1" lang="en-US" altLang="ja-JP" sz="2000" dirty="0">
                <a:solidFill>
                  <a:schemeClr val="tx1"/>
                </a:solidFill>
                <a:latin typeface="+mn-ea"/>
              </a:rPr>
              <a:t>IUU</a:t>
            </a:r>
            <a:r>
              <a:rPr kumimoji="1" lang="ja-JP" altLang="en-US" sz="2000" dirty="0">
                <a:solidFill>
                  <a:schemeClr val="tx1"/>
                </a:solidFill>
                <a:latin typeface="+mn-ea"/>
              </a:rPr>
              <a:t>漁業の抑制・根絶を</a:t>
            </a:r>
            <a:endParaRPr kumimoji="1" lang="en-US" altLang="ja-JP" sz="2000" dirty="0">
              <a:solidFill>
                <a:schemeClr val="tx1"/>
              </a:solidFill>
              <a:latin typeface="+mn-ea"/>
            </a:endParaRPr>
          </a:p>
          <a:p>
            <a:r>
              <a:rPr kumimoji="1" lang="ja-JP" altLang="en-US" sz="2000" dirty="0">
                <a:solidFill>
                  <a:schemeClr val="tx1"/>
                </a:solidFill>
                <a:latin typeface="+mn-ea"/>
              </a:rPr>
              <a:t>　目指した取組を行われています。</a:t>
            </a:r>
            <a:endParaRPr kumimoji="1" lang="en-US" altLang="ja-JP" sz="2000" dirty="0">
              <a:solidFill>
                <a:schemeClr val="tx1"/>
              </a:solidFill>
              <a:latin typeface="+mn-ea"/>
            </a:endParaRPr>
          </a:p>
          <a:p>
            <a:endParaRPr kumimoji="1" lang="ja-JP" altLang="en-US" sz="1000" dirty="0">
              <a:solidFill>
                <a:schemeClr val="tx1"/>
              </a:solidFill>
              <a:latin typeface="+mn-ea"/>
            </a:endParaRPr>
          </a:p>
          <a:p>
            <a:r>
              <a:rPr kumimoji="1" lang="ja-JP" altLang="en-US" sz="2000" dirty="0">
                <a:solidFill>
                  <a:schemeClr val="tx1"/>
                </a:solidFill>
                <a:latin typeface="+mn-ea"/>
              </a:rPr>
              <a:t>✓　また、締約国が</a:t>
            </a:r>
            <a:r>
              <a:rPr kumimoji="1" lang="en-US" altLang="ja-JP" sz="2000" dirty="0">
                <a:solidFill>
                  <a:schemeClr val="tx1"/>
                </a:solidFill>
                <a:latin typeface="+mn-ea"/>
              </a:rPr>
              <a:t>IUU</a:t>
            </a:r>
            <a:r>
              <a:rPr kumimoji="1" lang="ja-JP" altLang="en-US" sz="2000" dirty="0">
                <a:solidFill>
                  <a:schemeClr val="tx1"/>
                </a:solidFill>
                <a:latin typeface="+mn-ea"/>
              </a:rPr>
              <a:t>漁業に従事した外国漁船の寄港を禁止すること等の寄港国措</a:t>
            </a:r>
            <a:endParaRPr kumimoji="1" lang="en-US" altLang="ja-JP" sz="2000" dirty="0">
              <a:solidFill>
                <a:schemeClr val="tx1"/>
              </a:solidFill>
              <a:latin typeface="+mn-ea"/>
            </a:endParaRPr>
          </a:p>
          <a:p>
            <a:r>
              <a:rPr kumimoji="1" lang="ja-JP" altLang="en-US" sz="2000" dirty="0">
                <a:solidFill>
                  <a:schemeClr val="tx1"/>
                </a:solidFill>
                <a:latin typeface="+mn-ea"/>
              </a:rPr>
              <a:t>　置を通じて、</a:t>
            </a:r>
            <a:r>
              <a:rPr kumimoji="1" lang="en-US" altLang="ja-JP" sz="2000" dirty="0">
                <a:solidFill>
                  <a:schemeClr val="tx1"/>
                </a:solidFill>
                <a:latin typeface="+mn-ea"/>
              </a:rPr>
              <a:t>IUU</a:t>
            </a:r>
            <a:r>
              <a:rPr kumimoji="1" lang="ja-JP" altLang="en-US" sz="2000" dirty="0">
                <a:solidFill>
                  <a:schemeClr val="tx1"/>
                </a:solidFill>
                <a:latin typeface="+mn-ea"/>
              </a:rPr>
              <a:t>漁業の抑制・根絶を図る</a:t>
            </a:r>
            <a:r>
              <a:rPr kumimoji="1" lang="ja-JP" altLang="en-US" sz="2000" dirty="0">
                <a:solidFill>
                  <a:srgbClr val="C00000"/>
                </a:solidFill>
                <a:latin typeface="+mn-ea"/>
              </a:rPr>
              <a:t>違法漁業防止寄港国措置協定</a:t>
            </a:r>
            <a:r>
              <a:rPr kumimoji="1" lang="ja-JP" altLang="en-US" sz="2000" dirty="0">
                <a:solidFill>
                  <a:schemeClr val="tx1"/>
                </a:solidFill>
                <a:latin typeface="+mn-ea"/>
              </a:rPr>
              <a:t>（＊）により、</a:t>
            </a:r>
            <a:endParaRPr kumimoji="1" lang="en-US" altLang="ja-JP" sz="2000" dirty="0">
              <a:solidFill>
                <a:schemeClr val="tx1"/>
              </a:solidFill>
              <a:latin typeface="+mn-ea"/>
            </a:endParaRPr>
          </a:p>
          <a:p>
            <a:r>
              <a:rPr kumimoji="1" lang="ja-JP" altLang="en-US" sz="2000" dirty="0">
                <a:solidFill>
                  <a:schemeClr val="tx1"/>
                </a:solidFill>
                <a:latin typeface="+mn-ea"/>
              </a:rPr>
              <a:t>　広い洋上で</a:t>
            </a:r>
            <a:r>
              <a:rPr kumimoji="1" lang="en-US" altLang="ja-JP" sz="2000" dirty="0">
                <a:solidFill>
                  <a:schemeClr val="tx1"/>
                </a:solidFill>
                <a:latin typeface="+mn-ea"/>
              </a:rPr>
              <a:t>IUU</a:t>
            </a:r>
            <a:r>
              <a:rPr kumimoji="1" lang="ja-JP" altLang="en-US" sz="2000" dirty="0">
                <a:solidFill>
                  <a:schemeClr val="tx1"/>
                </a:solidFill>
                <a:latin typeface="+mn-ea"/>
              </a:rPr>
              <a:t>漁業に従事している船を探すのではなく、</a:t>
            </a:r>
            <a:r>
              <a:rPr kumimoji="1" lang="ja-JP" altLang="en-US" sz="2000" dirty="0">
                <a:solidFill>
                  <a:srgbClr val="C00000"/>
                </a:solidFill>
                <a:latin typeface="+mn-ea"/>
              </a:rPr>
              <a:t>寄港地において効率的・効</a:t>
            </a:r>
            <a:endParaRPr kumimoji="1" lang="en-US" altLang="ja-JP" sz="2000" dirty="0">
              <a:solidFill>
                <a:srgbClr val="C00000"/>
              </a:solidFill>
              <a:latin typeface="+mn-ea"/>
            </a:endParaRPr>
          </a:p>
          <a:p>
            <a:r>
              <a:rPr kumimoji="1" lang="ja-JP" altLang="en-US" sz="2000" dirty="0">
                <a:solidFill>
                  <a:srgbClr val="C00000"/>
                </a:solidFill>
                <a:latin typeface="+mn-ea"/>
              </a:rPr>
              <a:t>　果的な取締りを行うことが可能</a:t>
            </a:r>
            <a:r>
              <a:rPr kumimoji="1" lang="ja-JP" altLang="en-US" sz="2000" dirty="0">
                <a:solidFill>
                  <a:schemeClr val="tx1"/>
                </a:solidFill>
                <a:latin typeface="+mn-ea"/>
              </a:rPr>
              <a:t>となっています。</a:t>
            </a:r>
          </a:p>
          <a:p>
            <a:endParaRPr kumimoji="1" lang="en-US" altLang="ja-JP" sz="1000" dirty="0">
              <a:solidFill>
                <a:schemeClr val="tx1"/>
              </a:solidFill>
              <a:latin typeface="+mn-ea"/>
            </a:endParaRPr>
          </a:p>
          <a:p>
            <a:r>
              <a:rPr kumimoji="1" lang="ja-JP" altLang="en-US" sz="2000" dirty="0">
                <a:solidFill>
                  <a:schemeClr val="tx1"/>
                </a:solidFill>
                <a:latin typeface="+mn-ea"/>
              </a:rPr>
              <a:t>✓　さらに、</a:t>
            </a:r>
            <a:r>
              <a:rPr kumimoji="1" lang="ja-JP" altLang="en-US" sz="2000" dirty="0">
                <a:solidFill>
                  <a:srgbClr val="C00000"/>
                </a:solidFill>
                <a:latin typeface="+mn-ea"/>
              </a:rPr>
              <a:t>特定水産動植物等の国内流通の適正化等に関する法律</a:t>
            </a:r>
            <a:r>
              <a:rPr kumimoji="1" lang="ja-JP" altLang="en-US" sz="2000" dirty="0">
                <a:solidFill>
                  <a:schemeClr val="tx1"/>
                </a:solidFill>
                <a:latin typeface="+mn-ea"/>
              </a:rPr>
              <a:t>（令和</a:t>
            </a:r>
            <a:r>
              <a:rPr kumimoji="1" lang="en-US" altLang="ja-JP" sz="2000" dirty="0">
                <a:solidFill>
                  <a:schemeClr val="tx1"/>
                </a:solidFill>
                <a:latin typeface="+mn-ea"/>
              </a:rPr>
              <a:t>2</a:t>
            </a:r>
            <a:r>
              <a:rPr kumimoji="1" lang="ja-JP" altLang="en-US" sz="2000" dirty="0">
                <a:solidFill>
                  <a:schemeClr val="tx1"/>
                </a:solidFill>
                <a:latin typeface="+mn-ea"/>
              </a:rPr>
              <a:t>年法律第</a:t>
            </a:r>
            <a:endParaRPr kumimoji="1" lang="en-US" altLang="ja-JP" sz="2000" dirty="0">
              <a:solidFill>
                <a:schemeClr val="tx1"/>
              </a:solidFill>
              <a:latin typeface="+mn-ea"/>
            </a:endParaRPr>
          </a:p>
          <a:p>
            <a:r>
              <a:rPr kumimoji="1" lang="ja-JP" altLang="en-US" sz="2000" dirty="0">
                <a:solidFill>
                  <a:schemeClr val="tx1"/>
                </a:solidFill>
                <a:latin typeface="+mn-ea"/>
              </a:rPr>
              <a:t>　</a:t>
            </a:r>
            <a:r>
              <a:rPr kumimoji="1" lang="en-US" altLang="ja-JP" sz="2000" dirty="0">
                <a:solidFill>
                  <a:schemeClr val="tx1"/>
                </a:solidFill>
                <a:latin typeface="+mn-ea"/>
              </a:rPr>
              <a:t>79</a:t>
            </a:r>
            <a:r>
              <a:rPr kumimoji="1" lang="ja-JP" altLang="en-US" sz="2000" dirty="0">
                <a:solidFill>
                  <a:schemeClr val="tx1"/>
                </a:solidFill>
                <a:latin typeface="+mn-ea"/>
              </a:rPr>
              <a:t>号）において、国際的な</a:t>
            </a:r>
            <a:r>
              <a:rPr kumimoji="1" lang="en-US" altLang="ja-JP" sz="2000" dirty="0">
                <a:solidFill>
                  <a:schemeClr val="tx1"/>
                </a:solidFill>
                <a:latin typeface="+mn-ea"/>
              </a:rPr>
              <a:t>IUU</a:t>
            </a:r>
            <a:r>
              <a:rPr kumimoji="1" lang="ja-JP" altLang="en-US" sz="2000" dirty="0">
                <a:solidFill>
                  <a:schemeClr val="tx1"/>
                </a:solidFill>
                <a:latin typeface="+mn-ea"/>
              </a:rPr>
              <a:t>漁業防止の観点から特定の水産動植物等の輸入に際</a:t>
            </a:r>
            <a:endParaRPr kumimoji="1" lang="en-US" altLang="ja-JP" sz="2000" dirty="0">
              <a:solidFill>
                <a:schemeClr val="tx1"/>
              </a:solidFill>
              <a:latin typeface="+mn-ea"/>
            </a:endParaRPr>
          </a:p>
          <a:p>
            <a:r>
              <a:rPr kumimoji="1" lang="ja-JP" altLang="en-US" sz="2000" dirty="0">
                <a:solidFill>
                  <a:schemeClr val="tx1"/>
                </a:solidFill>
                <a:latin typeface="+mn-ea"/>
              </a:rPr>
              <a:t>　し、外国の政府機関が発行した証明書等の添付を義務付けることとしており、この法</a:t>
            </a:r>
            <a:endParaRPr kumimoji="1" lang="en-US" altLang="ja-JP" sz="2000" dirty="0">
              <a:solidFill>
                <a:schemeClr val="tx1"/>
              </a:solidFill>
              <a:latin typeface="+mn-ea"/>
            </a:endParaRPr>
          </a:p>
          <a:p>
            <a:r>
              <a:rPr kumimoji="1" lang="ja-JP" altLang="en-US" sz="2000" dirty="0">
                <a:solidFill>
                  <a:schemeClr val="tx1"/>
                </a:solidFill>
                <a:latin typeface="+mn-ea"/>
              </a:rPr>
              <a:t>　律の適正な運用を通じて、</a:t>
            </a:r>
            <a:r>
              <a:rPr kumimoji="1" lang="en-US" altLang="ja-JP" sz="2000" dirty="0">
                <a:solidFill>
                  <a:srgbClr val="C00000"/>
                </a:solidFill>
                <a:latin typeface="+mn-ea"/>
              </a:rPr>
              <a:t>IUU</a:t>
            </a:r>
            <a:r>
              <a:rPr kumimoji="1" lang="ja-JP" altLang="en-US" sz="2000" dirty="0">
                <a:solidFill>
                  <a:srgbClr val="C00000"/>
                </a:solidFill>
                <a:latin typeface="+mn-ea"/>
              </a:rPr>
              <a:t>漁業由来の漁獲物の我が国への流入を防ぐ</a:t>
            </a:r>
            <a:r>
              <a:rPr kumimoji="1" lang="ja-JP" altLang="en-US" sz="2000" dirty="0">
                <a:solidFill>
                  <a:schemeClr val="tx1"/>
                </a:solidFill>
                <a:latin typeface="+mn-ea"/>
              </a:rPr>
              <a:t>こととして</a:t>
            </a:r>
            <a:endParaRPr kumimoji="1" lang="en-US" altLang="ja-JP" sz="2000" dirty="0">
              <a:solidFill>
                <a:schemeClr val="tx1"/>
              </a:solidFill>
              <a:latin typeface="+mn-ea"/>
            </a:endParaRPr>
          </a:p>
          <a:p>
            <a:r>
              <a:rPr kumimoji="1" lang="ja-JP" altLang="en-US" sz="2000" dirty="0">
                <a:solidFill>
                  <a:schemeClr val="tx1"/>
                </a:solidFill>
                <a:latin typeface="+mn-ea"/>
              </a:rPr>
              <a:t>　います。</a:t>
            </a:r>
          </a:p>
        </p:txBody>
      </p:sp>
      <p:sp>
        <p:nvSpPr>
          <p:cNvPr id="3" name="テキスト ボックス 2">
            <a:extLst>
              <a:ext uri="{FF2B5EF4-FFF2-40B4-BE49-F238E27FC236}">
                <a16:creationId xmlns:a16="http://schemas.microsoft.com/office/drawing/2014/main" id="{546E006E-11FE-A359-0CBB-645E4141245D}"/>
              </a:ext>
            </a:extLst>
          </p:cNvPr>
          <p:cNvSpPr txBox="1"/>
          <p:nvPr/>
        </p:nvSpPr>
        <p:spPr>
          <a:xfrm>
            <a:off x="407231" y="5754413"/>
            <a:ext cx="8843963" cy="523220"/>
          </a:xfrm>
          <a:prstGeom prst="rect">
            <a:avLst/>
          </a:prstGeom>
          <a:solidFill>
            <a:schemeClr val="bg1"/>
          </a:solidFill>
          <a:ln>
            <a:solidFill>
              <a:srgbClr val="0070C0"/>
            </a:solidFill>
          </a:ln>
        </p:spPr>
        <p:txBody>
          <a:bodyPr wrap="square" rtlCol="0">
            <a:spAutoFit/>
          </a:bodyPr>
          <a:lstStyle/>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正式名称：違法な漁業、報告されていない漁業及び規制されていない漁業を防止し、抑止し、及び排除するための</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寄港国の措置に関する協定</a:t>
            </a:r>
          </a:p>
        </p:txBody>
      </p:sp>
    </p:spTree>
    <p:extLst>
      <p:ext uri="{BB962C8B-B14F-4D97-AF65-F5344CB8AC3E}">
        <p14:creationId xmlns:p14="http://schemas.microsoft.com/office/powerpoint/2010/main" val="3276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48</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223684" y="1246434"/>
            <a:ext cx="9301316" cy="31832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n-ea"/>
              </a:rPr>
              <a:t>✓　我が国とロシアとの間では、サンマ、スルメイカ、マダラ、サバ等を対象とした相互</a:t>
            </a:r>
            <a:endParaRPr kumimoji="1" lang="en-US" altLang="ja-JP" sz="2000" dirty="0">
              <a:solidFill>
                <a:schemeClr val="tx1"/>
              </a:solidFill>
              <a:latin typeface="+mn-ea"/>
            </a:endParaRPr>
          </a:p>
          <a:p>
            <a:r>
              <a:rPr kumimoji="1" lang="ja-JP" altLang="en-US" sz="2000" dirty="0">
                <a:solidFill>
                  <a:schemeClr val="tx1"/>
                </a:solidFill>
                <a:latin typeface="+mn-ea"/>
              </a:rPr>
              <a:t>　入漁に関する</a:t>
            </a:r>
            <a:r>
              <a:rPr kumimoji="1" lang="ja-JP" altLang="en-US" sz="2000" dirty="0">
                <a:solidFill>
                  <a:srgbClr val="C00000"/>
                </a:solidFill>
                <a:latin typeface="+mn-ea"/>
              </a:rPr>
              <a:t>日ソ地先沖合漁業協定</a:t>
            </a:r>
            <a:r>
              <a:rPr kumimoji="1" lang="ja-JP" altLang="en-US" sz="2000" dirty="0">
                <a:solidFill>
                  <a:schemeClr val="tx1"/>
                </a:solidFill>
                <a:latin typeface="+mn-ea"/>
              </a:rPr>
              <a:t>＊</a:t>
            </a:r>
            <a:r>
              <a:rPr kumimoji="1" lang="en-US" altLang="ja-JP" sz="2000" dirty="0">
                <a:solidFill>
                  <a:schemeClr val="tx1"/>
                </a:solidFill>
                <a:latin typeface="+mn-ea"/>
              </a:rPr>
              <a:t>1</a:t>
            </a:r>
            <a:r>
              <a:rPr kumimoji="1" lang="ja-JP" altLang="en-US" sz="2000" dirty="0">
                <a:solidFill>
                  <a:schemeClr val="tx1"/>
                </a:solidFill>
                <a:latin typeface="+mn-ea"/>
              </a:rPr>
              <a:t>、ロシア系サケ・マス（ロシアの河川を母川</a:t>
            </a:r>
            <a:endParaRPr kumimoji="1" lang="en-US" altLang="ja-JP" sz="2000" dirty="0">
              <a:solidFill>
                <a:schemeClr val="tx1"/>
              </a:solidFill>
              <a:latin typeface="+mn-ea"/>
            </a:endParaRPr>
          </a:p>
          <a:p>
            <a:r>
              <a:rPr kumimoji="1" lang="ja-JP" altLang="en-US" sz="2000" dirty="0">
                <a:solidFill>
                  <a:schemeClr val="tx1"/>
                </a:solidFill>
                <a:latin typeface="+mn-ea"/>
              </a:rPr>
              <a:t>　とするサケ・マス）の我が国漁船による漁獲に関する</a:t>
            </a:r>
            <a:r>
              <a:rPr kumimoji="1" lang="ja-JP" altLang="en-US" sz="2000" dirty="0">
                <a:solidFill>
                  <a:srgbClr val="C00000"/>
                </a:solidFill>
                <a:latin typeface="+mn-ea"/>
              </a:rPr>
              <a:t>日ソ漁業協力協定</a:t>
            </a:r>
            <a:r>
              <a:rPr kumimoji="1" lang="ja-JP" altLang="en-US" sz="2000" dirty="0">
                <a:solidFill>
                  <a:schemeClr val="tx1"/>
                </a:solidFill>
                <a:latin typeface="+mn-ea"/>
              </a:rPr>
              <a:t>＊</a:t>
            </a:r>
            <a:r>
              <a:rPr kumimoji="1" lang="en-US" altLang="ja-JP" sz="2000" dirty="0">
                <a:solidFill>
                  <a:schemeClr val="tx1"/>
                </a:solidFill>
                <a:latin typeface="+mn-ea"/>
              </a:rPr>
              <a:t>2</a:t>
            </a:r>
            <a:r>
              <a:rPr kumimoji="1" lang="ja-JP" altLang="en-US" sz="2000" dirty="0">
                <a:solidFill>
                  <a:schemeClr val="tx1"/>
                </a:solidFill>
                <a:latin typeface="+mn-ea"/>
              </a:rPr>
              <a:t>、北方四</a:t>
            </a:r>
            <a:endParaRPr kumimoji="1" lang="en-US" altLang="ja-JP" sz="2000" dirty="0">
              <a:solidFill>
                <a:schemeClr val="tx1"/>
              </a:solidFill>
              <a:latin typeface="+mn-ea"/>
            </a:endParaRPr>
          </a:p>
          <a:p>
            <a:r>
              <a:rPr kumimoji="1" lang="ja-JP" altLang="en-US" sz="2000" dirty="0">
                <a:solidFill>
                  <a:schemeClr val="tx1"/>
                </a:solidFill>
                <a:latin typeface="+mn-ea"/>
              </a:rPr>
              <a:t>　島の周辺</a:t>
            </a:r>
            <a:r>
              <a:rPr kumimoji="1" lang="en-US" altLang="ja-JP" sz="2000" dirty="0">
                <a:solidFill>
                  <a:schemeClr val="tx1"/>
                </a:solidFill>
                <a:latin typeface="+mn-ea"/>
              </a:rPr>
              <a:t>12</a:t>
            </a:r>
            <a:r>
              <a:rPr kumimoji="1" lang="ja-JP" altLang="en-US" sz="2000" dirty="0">
                <a:solidFill>
                  <a:schemeClr val="tx1"/>
                </a:solidFill>
                <a:latin typeface="+mn-ea"/>
              </a:rPr>
              <a:t>海里内での我が国漁船の操業に関する</a:t>
            </a:r>
            <a:r>
              <a:rPr kumimoji="1" lang="ja-JP" altLang="en-US" sz="2000" dirty="0">
                <a:solidFill>
                  <a:srgbClr val="C00000"/>
                </a:solidFill>
                <a:latin typeface="+mn-ea"/>
              </a:rPr>
              <a:t>北方四島周辺水域操業枠組協</a:t>
            </a:r>
            <a:endParaRPr kumimoji="1" lang="en-US" altLang="ja-JP" sz="2000" dirty="0">
              <a:solidFill>
                <a:srgbClr val="C00000"/>
              </a:solidFill>
              <a:latin typeface="+mn-ea"/>
            </a:endParaRPr>
          </a:p>
          <a:p>
            <a:r>
              <a:rPr kumimoji="1" lang="ja-JP" altLang="en-US" sz="2000" dirty="0">
                <a:solidFill>
                  <a:srgbClr val="C00000"/>
                </a:solidFill>
                <a:latin typeface="+mn-ea"/>
              </a:rPr>
              <a:t>　定＊</a:t>
            </a:r>
            <a:r>
              <a:rPr kumimoji="1" lang="en-US" altLang="ja-JP" sz="2000" dirty="0">
                <a:solidFill>
                  <a:srgbClr val="C00000"/>
                </a:solidFill>
                <a:latin typeface="+mn-ea"/>
              </a:rPr>
              <a:t>3</a:t>
            </a:r>
            <a:r>
              <a:rPr kumimoji="1" lang="ja-JP" altLang="en-US" sz="2000" dirty="0">
                <a:solidFill>
                  <a:schemeClr val="tx1"/>
                </a:solidFill>
                <a:latin typeface="+mn-ea"/>
              </a:rPr>
              <a:t>の三つの漁業に関する政府間協定が結ばれています。</a:t>
            </a:r>
            <a:endParaRPr kumimoji="1" lang="en-US" altLang="ja-JP" sz="2000" dirty="0">
              <a:solidFill>
                <a:schemeClr val="tx1"/>
              </a:solidFill>
              <a:latin typeface="+mn-ea"/>
            </a:endParaRPr>
          </a:p>
          <a:p>
            <a:endParaRPr kumimoji="1" lang="en-US" altLang="ja-JP" sz="1050" dirty="0">
              <a:solidFill>
                <a:schemeClr val="tx1"/>
              </a:solidFill>
              <a:latin typeface="+mn-ea"/>
            </a:endParaRPr>
          </a:p>
          <a:p>
            <a:r>
              <a:rPr kumimoji="1" lang="ja-JP" altLang="en-US" sz="2000" dirty="0">
                <a:solidFill>
                  <a:schemeClr val="tx1"/>
                </a:solidFill>
                <a:latin typeface="+mn-ea"/>
              </a:rPr>
              <a:t>✓　また、これらに加え、民間協定として、北方四島のうち歯舞群島の一部である貝殻</a:t>
            </a:r>
            <a:endParaRPr kumimoji="1" lang="en-US" altLang="ja-JP" sz="2000" dirty="0">
              <a:solidFill>
                <a:schemeClr val="tx1"/>
              </a:solidFill>
              <a:latin typeface="+mn-ea"/>
            </a:endParaRPr>
          </a:p>
          <a:p>
            <a:r>
              <a:rPr kumimoji="1" lang="ja-JP" altLang="en-US" sz="2000" dirty="0">
                <a:solidFill>
                  <a:schemeClr val="tx1"/>
                </a:solidFill>
                <a:latin typeface="+mn-ea"/>
              </a:rPr>
              <a:t>　島の周辺１２海里内において我が国の漁業者が安全にコンブ採取を行うための</a:t>
            </a:r>
            <a:r>
              <a:rPr kumimoji="1" lang="ja-JP" altLang="en-US" sz="2000" dirty="0">
                <a:solidFill>
                  <a:srgbClr val="C00000"/>
                </a:solidFill>
                <a:latin typeface="+mn-ea"/>
              </a:rPr>
              <a:t>貝殻</a:t>
            </a:r>
            <a:endParaRPr kumimoji="1" lang="en-US" altLang="ja-JP" sz="2000" dirty="0">
              <a:solidFill>
                <a:srgbClr val="C00000"/>
              </a:solidFill>
              <a:latin typeface="+mn-ea"/>
            </a:endParaRPr>
          </a:p>
          <a:p>
            <a:r>
              <a:rPr kumimoji="1" lang="ja-JP" altLang="en-US" sz="2000" dirty="0">
                <a:solidFill>
                  <a:srgbClr val="C00000"/>
                </a:solidFill>
                <a:latin typeface="+mn-ea"/>
              </a:rPr>
              <a:t>　島昆布協定</a:t>
            </a:r>
            <a:r>
              <a:rPr kumimoji="1" lang="ja-JP" altLang="en-US" sz="2000" dirty="0">
                <a:solidFill>
                  <a:schemeClr val="tx1"/>
                </a:solidFill>
                <a:latin typeface="+mn-ea"/>
              </a:rPr>
              <a:t>＊</a:t>
            </a:r>
            <a:r>
              <a:rPr kumimoji="1" lang="en-US" altLang="ja-JP" sz="2000" dirty="0">
                <a:solidFill>
                  <a:schemeClr val="tx1"/>
                </a:solidFill>
                <a:latin typeface="+mn-ea"/>
              </a:rPr>
              <a:t>4</a:t>
            </a:r>
            <a:r>
              <a:rPr kumimoji="1" lang="ja-JP" altLang="en-US" sz="2000" dirty="0">
                <a:solidFill>
                  <a:schemeClr val="tx1"/>
                </a:solidFill>
                <a:latin typeface="+mn-ea"/>
              </a:rPr>
              <a:t>が結ばれています。　</a:t>
            </a:r>
          </a:p>
        </p:txBody>
      </p:sp>
      <p:sp>
        <p:nvSpPr>
          <p:cNvPr id="2" name="正方形/長方形 1">
            <a:extLst>
              <a:ext uri="{FF2B5EF4-FFF2-40B4-BE49-F238E27FC236}">
                <a16:creationId xmlns:a16="http://schemas.microsoft.com/office/drawing/2014/main" id="{9630CD7F-F98D-181F-A20F-96C76DD7AE6B}"/>
              </a:ext>
            </a:extLst>
          </p:cNvPr>
          <p:cNvSpPr/>
          <p:nvPr/>
        </p:nvSpPr>
        <p:spPr>
          <a:xfrm>
            <a:off x="409164" y="99204"/>
            <a:ext cx="5424078"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rPr>
              <a:t>二国間の漁業関係（ロシア）</a:t>
            </a:r>
          </a:p>
        </p:txBody>
      </p:sp>
      <p:sp>
        <p:nvSpPr>
          <p:cNvPr id="3" name="テキスト ボックス 2">
            <a:extLst>
              <a:ext uri="{FF2B5EF4-FFF2-40B4-BE49-F238E27FC236}">
                <a16:creationId xmlns:a16="http://schemas.microsoft.com/office/drawing/2014/main" id="{BB73A0C8-D7A2-B1C8-0F27-9A4C806C1455}"/>
              </a:ext>
            </a:extLst>
          </p:cNvPr>
          <p:cNvSpPr txBox="1"/>
          <p:nvPr/>
        </p:nvSpPr>
        <p:spPr>
          <a:xfrm>
            <a:off x="409163" y="5044682"/>
            <a:ext cx="8853012" cy="1384995"/>
          </a:xfrm>
          <a:prstGeom prst="rect">
            <a:avLst/>
          </a:prstGeom>
          <a:solidFill>
            <a:schemeClr val="bg1"/>
          </a:solidFill>
        </p:spPr>
        <p:txBody>
          <a:bodyPr wrap="square" rtlCol="0">
            <a:spAutoFit/>
          </a:bodyPr>
          <a:lstStyle/>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 </a:t>
            </a:r>
            <a:r>
              <a:rPr kumimoji="1" lang="ja-JP" altLang="en-US" sz="1400" dirty="0">
                <a:latin typeface="HGPｺﾞｼｯｸM" panose="020B0600000000000000" pitchFamily="50" charset="-128"/>
                <a:ea typeface="HGPｺﾞｼｯｸM" panose="020B0600000000000000" pitchFamily="50" charset="-128"/>
              </a:rPr>
              <a:t>正式名称：日本国政府とソヴィエト社会主義共和国連邦政府との間の両国の地先沖合における漁業の分野の相互</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の関係に関する協定</a:t>
            </a:r>
          </a:p>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2 </a:t>
            </a:r>
            <a:r>
              <a:rPr kumimoji="1" lang="ja-JP" altLang="en-US" sz="1400" dirty="0">
                <a:latin typeface="HGPｺﾞｼｯｸM" panose="020B0600000000000000" pitchFamily="50" charset="-128"/>
                <a:ea typeface="HGPｺﾞｼｯｸM" panose="020B0600000000000000" pitchFamily="50" charset="-128"/>
              </a:rPr>
              <a:t>正式名称：漁業の分野における協力に関する日本国政府とソヴィエト社会主義共和国連邦政府との間の協定</a:t>
            </a:r>
          </a:p>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3 </a:t>
            </a:r>
            <a:r>
              <a:rPr kumimoji="1" lang="ja-JP" altLang="en-US" sz="1400" dirty="0">
                <a:latin typeface="HGPｺﾞｼｯｸM" panose="020B0600000000000000" pitchFamily="50" charset="-128"/>
                <a:ea typeface="HGPｺﾞｼｯｸM" panose="020B0600000000000000" pitchFamily="50" charset="-128"/>
              </a:rPr>
              <a:t>正式名称：日本国政府とロシア連邦政府との間の海洋生物資源についての操業の分野における協力の若干の事項</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に関する協定</a:t>
            </a:r>
          </a:p>
          <a:p>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4 </a:t>
            </a:r>
            <a:r>
              <a:rPr kumimoji="1" lang="ja-JP" altLang="en-US" sz="1400" dirty="0">
                <a:latin typeface="HGPｺﾞｼｯｸM" panose="020B0600000000000000" pitchFamily="50" charset="-128"/>
                <a:ea typeface="HGPｺﾞｼｯｸM" panose="020B0600000000000000" pitchFamily="50" charset="-128"/>
              </a:rPr>
              <a:t>正式名称：日本漁民による昆布採取に関する北海道水産会とソヴィエト社会主義共和国連邦漁業省との間の協定</a:t>
            </a:r>
          </a:p>
        </p:txBody>
      </p:sp>
      <p:cxnSp>
        <p:nvCxnSpPr>
          <p:cNvPr id="6" name="直線コネクタ 5">
            <a:extLst>
              <a:ext uri="{FF2B5EF4-FFF2-40B4-BE49-F238E27FC236}">
                <a16:creationId xmlns:a16="http://schemas.microsoft.com/office/drawing/2014/main" id="{0596BB38-34CF-ADB7-397B-3EE241D57070}"/>
              </a:ext>
            </a:extLst>
          </p:cNvPr>
          <p:cNvCxnSpPr>
            <a:cxnSpLocks/>
          </p:cNvCxnSpPr>
          <p:nvPr/>
        </p:nvCxnSpPr>
        <p:spPr>
          <a:xfrm>
            <a:off x="381000" y="558815"/>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15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D574612-0A7C-722D-6EDF-8BA291FA71C3}"/>
              </a:ext>
            </a:extLst>
          </p:cNvPr>
          <p:cNvSpPr/>
          <p:nvPr/>
        </p:nvSpPr>
        <p:spPr>
          <a:xfrm>
            <a:off x="2455063" y="875527"/>
            <a:ext cx="2426153" cy="55079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72023AA-EBB5-D9FD-B4A4-F79BAEB8EB53}"/>
              </a:ext>
            </a:extLst>
          </p:cNvPr>
          <p:cNvSpPr/>
          <p:nvPr/>
        </p:nvSpPr>
        <p:spPr>
          <a:xfrm>
            <a:off x="35104" y="875527"/>
            <a:ext cx="2380365" cy="55079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31063A4-CB5C-4914-B034-D9E4D9D65059}"/>
              </a:ext>
            </a:extLst>
          </p:cNvPr>
          <p:cNvSpPr>
            <a:spLocks noGrp="1"/>
          </p:cNvSpPr>
          <p:nvPr>
            <p:ph type="sldNum" sz="quarter" idx="12"/>
          </p:nvPr>
        </p:nvSpPr>
        <p:spPr>
          <a:xfrm>
            <a:off x="7677150" y="6492875"/>
            <a:ext cx="2228850" cy="365125"/>
          </a:xfrm>
        </p:spPr>
        <p:txBody>
          <a:bodyPr/>
          <a:lstStyle/>
          <a:p>
            <a:fld id="{D2D8002D-B5B0-4BAC-B1F6-782DDCCE6D9C}" type="slidenum">
              <a:rPr kumimoji="1" lang="ja-JP" altLang="en-US" smtClean="0"/>
              <a:t>4</a:t>
            </a:fld>
            <a:endParaRPr kumimoji="1" lang="ja-JP" altLang="en-US" dirty="0"/>
          </a:p>
        </p:txBody>
      </p:sp>
      <p:sp>
        <p:nvSpPr>
          <p:cNvPr id="10" name="object 26">
            <a:extLst>
              <a:ext uri="{FF2B5EF4-FFF2-40B4-BE49-F238E27FC236}">
                <a16:creationId xmlns:a16="http://schemas.microsoft.com/office/drawing/2014/main" id="{5ACCEF38-17AF-6B4E-A033-88596E2BFFB9}"/>
              </a:ext>
            </a:extLst>
          </p:cNvPr>
          <p:cNvSpPr txBox="1"/>
          <p:nvPr/>
        </p:nvSpPr>
        <p:spPr>
          <a:xfrm>
            <a:off x="9378409" y="6034620"/>
            <a:ext cx="192772" cy="304571"/>
          </a:xfrm>
          <a:prstGeom prst="rect">
            <a:avLst/>
          </a:prstGeom>
        </p:spPr>
        <p:txBody>
          <a:bodyPr vert="horz" wrap="square" lIns="0" tIns="12065" rIns="0" bIns="0" rtlCol="0">
            <a:spAutoFit/>
          </a:bodyPr>
          <a:lstStyle/>
          <a:p>
            <a:pPr marL="12700">
              <a:lnSpc>
                <a:spcPct val="100000"/>
              </a:lnSpc>
              <a:spcBef>
                <a:spcPts val="95"/>
              </a:spcBef>
            </a:pPr>
            <a:r>
              <a:rPr lang="ja-JP" altLang="en-US" sz="1900" dirty="0">
                <a:solidFill>
                  <a:schemeClr val="bg1"/>
                </a:solidFill>
                <a:latin typeface="ＭＳ Ｐゴシック"/>
                <a:cs typeface="ＭＳ Ｐゴシック"/>
              </a:rPr>
              <a:t>５</a:t>
            </a:r>
            <a:endParaRPr sz="1900" dirty="0">
              <a:solidFill>
                <a:schemeClr val="bg1"/>
              </a:solidFill>
              <a:latin typeface="ＭＳ Ｐゴシック"/>
              <a:cs typeface="ＭＳ Ｐゴシック"/>
            </a:endParaRPr>
          </a:p>
        </p:txBody>
      </p:sp>
      <p:sp>
        <p:nvSpPr>
          <p:cNvPr id="31" name="テキスト ボックス 30">
            <a:extLst>
              <a:ext uri="{FF2B5EF4-FFF2-40B4-BE49-F238E27FC236}">
                <a16:creationId xmlns:a16="http://schemas.microsoft.com/office/drawing/2014/main" id="{877EA614-6145-EDBA-A431-FE12E6B851A9}"/>
              </a:ext>
            </a:extLst>
          </p:cNvPr>
          <p:cNvSpPr txBox="1"/>
          <p:nvPr/>
        </p:nvSpPr>
        <p:spPr>
          <a:xfrm>
            <a:off x="4953000" y="867502"/>
            <a:ext cx="2396149" cy="307777"/>
          </a:xfrm>
          <a:prstGeom prst="rect">
            <a:avLst/>
          </a:prstGeom>
          <a:noFill/>
        </p:spPr>
        <p:txBody>
          <a:bodyPr wrap="square" rtlCol="0">
            <a:spAutoFit/>
          </a:bodyPr>
          <a:lstStyle/>
          <a:p>
            <a:pPr algn="ctr"/>
            <a:r>
              <a:rPr kumimoji="1" lang="en-US" altLang="ja-JP" sz="1400" b="1" dirty="0">
                <a:latin typeface="メイリオ" panose="020B0604030504040204" pitchFamily="50" charset="-128"/>
                <a:ea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rPr>
              <a:t>遠洋漁業</a:t>
            </a:r>
            <a:r>
              <a:rPr kumimoji="1" lang="en-US" altLang="ja-JP" sz="1400" b="1" dirty="0">
                <a:latin typeface="メイリオ" panose="020B0604030504040204" pitchFamily="50" charset="-128"/>
                <a:ea typeface="メイリオ" panose="020B0604030504040204" pitchFamily="50" charset="-128"/>
              </a:rPr>
              <a:t>】</a:t>
            </a:r>
            <a:endParaRPr kumimoji="1" lang="ja-JP" altLang="en-US" sz="1400" b="1"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0B3915A1-571F-59FB-5B6A-BCAC7BD61C2D}"/>
              </a:ext>
            </a:extLst>
          </p:cNvPr>
          <p:cNvSpPr txBox="1"/>
          <p:nvPr/>
        </p:nvSpPr>
        <p:spPr>
          <a:xfrm>
            <a:off x="35105" y="2615084"/>
            <a:ext cx="2364438" cy="3785652"/>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漁場</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・港から近く日帰りできる漁場での操業。</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操業日数</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・操業日数は１日単位が基本。但し、操業時間帯は未明～昼、夕方～夜、日中だけと漁業種類によって異なる。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漁船</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5</a:t>
            </a:r>
            <a:r>
              <a:rPr kumimoji="1" lang="ja-JP" altLang="en-US" sz="1200" dirty="0">
                <a:latin typeface="メイリオ" panose="020B0604030504040204" pitchFamily="50" charset="-128"/>
                <a:ea typeface="メイリオ" panose="020B0604030504040204" pitchFamily="50" charset="-128"/>
              </a:rPr>
              <a:t>トン未満で乗員１～２名程度の小型漁船がほとんど。</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・多くは個人経営体で家族経営が多い。</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漁獲対象</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・地域や漁業種類によって様々。アジ、サバ等の魚類やイカ・タコ・貝類も対象。</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主な漁業種類</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・定置網、刺し網、小型底びき、まき網、釣り等</a:t>
            </a:r>
            <a:endParaRPr kumimoji="1" lang="en-US" altLang="ja-JP" sz="12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C7D64327-19D1-62F4-1D7E-61CB1BA08D6E}"/>
              </a:ext>
            </a:extLst>
          </p:cNvPr>
          <p:cNvPicPr>
            <a:picLocks noChangeAspect="1"/>
          </p:cNvPicPr>
          <p:nvPr/>
        </p:nvPicPr>
        <p:blipFill rotWithShape="1">
          <a:blip r:embed="rId3"/>
          <a:srcRect l="25094" t="32118" r="52412" b="40161"/>
          <a:stretch/>
        </p:blipFill>
        <p:spPr>
          <a:xfrm>
            <a:off x="224626" y="1217687"/>
            <a:ext cx="2001322" cy="1387370"/>
          </a:xfrm>
          <a:prstGeom prst="rect">
            <a:avLst/>
          </a:prstGeom>
        </p:spPr>
      </p:pic>
      <p:sp>
        <p:nvSpPr>
          <p:cNvPr id="7" name="テキスト ボックス 6">
            <a:extLst>
              <a:ext uri="{FF2B5EF4-FFF2-40B4-BE49-F238E27FC236}">
                <a16:creationId xmlns:a16="http://schemas.microsoft.com/office/drawing/2014/main" id="{07E608A7-5441-D9CA-3879-319E4B3F5E10}"/>
              </a:ext>
            </a:extLst>
          </p:cNvPr>
          <p:cNvSpPr txBox="1"/>
          <p:nvPr/>
        </p:nvSpPr>
        <p:spPr>
          <a:xfrm>
            <a:off x="2470990" y="895061"/>
            <a:ext cx="2396341" cy="307777"/>
          </a:xfrm>
          <a:prstGeom prst="rect">
            <a:avLst/>
          </a:prstGeom>
          <a:noFill/>
        </p:spPr>
        <p:txBody>
          <a:bodyPr wrap="square" rtlCol="0">
            <a:spAutoFit/>
          </a:bodyPr>
          <a:lstStyle/>
          <a:p>
            <a:pPr algn="ctr"/>
            <a:r>
              <a:rPr kumimoji="1" lang="en-US" altLang="ja-JP" sz="1400" b="1" dirty="0">
                <a:latin typeface="メイリオ" panose="020B0604030504040204" pitchFamily="50" charset="-128"/>
                <a:ea typeface="メイリオ" panose="020B0604030504040204" pitchFamily="50" charset="-128"/>
              </a:rPr>
              <a:t>【</a:t>
            </a:r>
            <a:r>
              <a:rPr kumimoji="1" lang="ja-JP" altLang="en-US" sz="1400" b="1">
                <a:latin typeface="メイリオ" panose="020B0604030504040204" pitchFamily="50" charset="-128"/>
                <a:ea typeface="メイリオ" panose="020B0604030504040204" pitchFamily="50" charset="-128"/>
              </a:rPr>
              <a:t>沖合漁業</a:t>
            </a:r>
            <a:r>
              <a:rPr kumimoji="1" lang="en-US" altLang="ja-JP" sz="1400" b="1" dirty="0">
                <a:latin typeface="メイリオ" panose="020B0604030504040204" pitchFamily="50" charset="-128"/>
                <a:ea typeface="メイリオ" panose="020B0604030504040204" pitchFamily="50" charset="-128"/>
              </a:rPr>
              <a:t>】</a:t>
            </a:r>
            <a:endParaRPr kumimoji="1" lang="ja-JP" altLang="en-US" sz="1400" b="1">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24AA05FB-EFEA-F4BF-AC42-AFEA653C42BE}"/>
              </a:ext>
            </a:extLst>
          </p:cNvPr>
          <p:cNvSpPr txBox="1"/>
          <p:nvPr/>
        </p:nvSpPr>
        <p:spPr>
          <a:xfrm>
            <a:off x="106542" y="906432"/>
            <a:ext cx="2248024" cy="307777"/>
          </a:xfrm>
          <a:prstGeom prst="rect">
            <a:avLst/>
          </a:prstGeom>
          <a:noFill/>
        </p:spPr>
        <p:txBody>
          <a:bodyPr wrap="square" rtlCol="0">
            <a:spAutoFit/>
          </a:bodyPr>
          <a:lstStyle/>
          <a:p>
            <a:pPr algn="ctr"/>
            <a:r>
              <a:rPr kumimoji="1" lang="en-US" altLang="ja-JP" sz="1400" b="1" dirty="0">
                <a:latin typeface="メイリオ" panose="020B0604030504040204" pitchFamily="50" charset="-128"/>
                <a:ea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rPr>
              <a:t>沿岸漁業</a:t>
            </a:r>
            <a:r>
              <a:rPr kumimoji="1" lang="en-US" altLang="ja-JP" sz="1400" b="1" dirty="0">
                <a:latin typeface="メイリオ" panose="020B0604030504040204" pitchFamily="50" charset="-128"/>
                <a:ea typeface="メイリオ" panose="020B0604030504040204" pitchFamily="50" charset="-128"/>
              </a:rPr>
              <a:t>】</a:t>
            </a:r>
            <a:endParaRPr kumimoji="1" lang="ja-JP" altLang="en-US" sz="1400" b="1" dirty="0">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2A3A9D31-7CC1-D680-903E-C36F4D1E1C5D}"/>
              </a:ext>
            </a:extLst>
          </p:cNvPr>
          <p:cNvSpPr/>
          <p:nvPr/>
        </p:nvSpPr>
        <p:spPr>
          <a:xfrm>
            <a:off x="4936737" y="873798"/>
            <a:ext cx="2426153" cy="55079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DB9AE18-0495-0080-718D-38B9935641D5}"/>
              </a:ext>
            </a:extLst>
          </p:cNvPr>
          <p:cNvSpPr/>
          <p:nvPr/>
        </p:nvSpPr>
        <p:spPr>
          <a:xfrm>
            <a:off x="7393981" y="873165"/>
            <a:ext cx="2426153" cy="55079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92FC5F9-BBF6-0490-4459-13A71ABBE5B0}"/>
              </a:ext>
            </a:extLst>
          </p:cNvPr>
          <p:cNvSpPr txBox="1"/>
          <p:nvPr/>
        </p:nvSpPr>
        <p:spPr>
          <a:xfrm>
            <a:off x="7450937" y="847648"/>
            <a:ext cx="2361261" cy="307777"/>
          </a:xfrm>
          <a:prstGeom prst="rect">
            <a:avLst/>
          </a:prstGeom>
          <a:noFill/>
        </p:spPr>
        <p:txBody>
          <a:bodyPr wrap="square" rtlCol="0">
            <a:spAutoFit/>
          </a:bodyPr>
          <a:lstStyle/>
          <a:p>
            <a:pPr algn="ctr"/>
            <a:r>
              <a:rPr kumimoji="1" lang="en-US" altLang="ja-JP" sz="1400" b="1" dirty="0">
                <a:latin typeface="メイリオ" panose="020B0604030504040204" pitchFamily="50" charset="-128"/>
                <a:ea typeface="メイリオ" panose="020B0604030504040204" pitchFamily="50" charset="-128"/>
              </a:rPr>
              <a:t>【</a:t>
            </a:r>
            <a:r>
              <a:rPr kumimoji="1" lang="ja-JP" altLang="en-US" sz="1400" b="1">
                <a:latin typeface="メイリオ" panose="020B0604030504040204" pitchFamily="50" charset="-128"/>
                <a:ea typeface="メイリオ" panose="020B0604030504040204" pitchFamily="50" charset="-128"/>
              </a:rPr>
              <a:t>養殖業</a:t>
            </a:r>
            <a:r>
              <a:rPr kumimoji="1" lang="en-US" altLang="ja-JP" sz="1400" b="1" dirty="0">
                <a:latin typeface="メイリオ" panose="020B0604030504040204" pitchFamily="50" charset="-128"/>
                <a:ea typeface="メイリオ" panose="020B0604030504040204" pitchFamily="50" charset="-128"/>
              </a:rPr>
              <a:t>】</a:t>
            </a:r>
            <a:endParaRPr kumimoji="1" lang="ja-JP" altLang="en-US" sz="1400" b="1">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47F74C93-440C-3D64-4D00-085445E691ED}"/>
              </a:ext>
            </a:extLst>
          </p:cNvPr>
          <p:cNvPicPr>
            <a:picLocks noChangeAspect="1"/>
          </p:cNvPicPr>
          <p:nvPr/>
        </p:nvPicPr>
        <p:blipFill rotWithShape="1">
          <a:blip r:embed="rId4"/>
          <a:srcRect l="27002" t="30046" r="50250" b="40957"/>
          <a:stretch/>
        </p:blipFill>
        <p:spPr>
          <a:xfrm>
            <a:off x="2668826" y="1214209"/>
            <a:ext cx="1953651" cy="1400875"/>
          </a:xfrm>
          <a:prstGeom prst="rect">
            <a:avLst/>
          </a:prstGeom>
        </p:spPr>
      </p:pic>
      <p:pic>
        <p:nvPicPr>
          <p:cNvPr id="19" name="図 18">
            <a:extLst>
              <a:ext uri="{FF2B5EF4-FFF2-40B4-BE49-F238E27FC236}">
                <a16:creationId xmlns:a16="http://schemas.microsoft.com/office/drawing/2014/main" id="{5D8636C4-E725-339F-32E0-8A531D012B5D}"/>
              </a:ext>
            </a:extLst>
          </p:cNvPr>
          <p:cNvPicPr>
            <a:picLocks noChangeAspect="1"/>
          </p:cNvPicPr>
          <p:nvPr/>
        </p:nvPicPr>
        <p:blipFill rotWithShape="1">
          <a:blip r:embed="rId5"/>
          <a:srcRect l="27033" t="25106" r="50164" b="46216"/>
          <a:stretch/>
        </p:blipFill>
        <p:spPr>
          <a:xfrm>
            <a:off x="5148533" y="1171068"/>
            <a:ext cx="1995212" cy="1411487"/>
          </a:xfrm>
          <a:prstGeom prst="rect">
            <a:avLst/>
          </a:prstGeom>
        </p:spPr>
      </p:pic>
      <p:pic>
        <p:nvPicPr>
          <p:cNvPr id="20" name="図 19">
            <a:extLst>
              <a:ext uri="{FF2B5EF4-FFF2-40B4-BE49-F238E27FC236}">
                <a16:creationId xmlns:a16="http://schemas.microsoft.com/office/drawing/2014/main" id="{CE33A447-169C-EBBF-8E4D-ADEF0906C0F6}"/>
              </a:ext>
            </a:extLst>
          </p:cNvPr>
          <p:cNvPicPr>
            <a:picLocks noChangeAspect="1"/>
          </p:cNvPicPr>
          <p:nvPr/>
        </p:nvPicPr>
        <p:blipFill rotWithShape="1">
          <a:blip r:embed="rId3"/>
          <a:srcRect l="25094" t="32118" r="52412" b="40161"/>
          <a:stretch/>
        </p:blipFill>
        <p:spPr>
          <a:xfrm>
            <a:off x="7630906" y="1158398"/>
            <a:ext cx="2001322" cy="1387370"/>
          </a:xfrm>
          <a:prstGeom prst="rect">
            <a:avLst/>
          </a:prstGeom>
        </p:spPr>
      </p:pic>
      <p:sp>
        <p:nvSpPr>
          <p:cNvPr id="21" name="テキスト ボックス 20">
            <a:extLst>
              <a:ext uri="{FF2B5EF4-FFF2-40B4-BE49-F238E27FC236}">
                <a16:creationId xmlns:a16="http://schemas.microsoft.com/office/drawing/2014/main" id="{EE22EB31-1688-ED18-B26A-44C85D18A4DB}"/>
              </a:ext>
            </a:extLst>
          </p:cNvPr>
          <p:cNvSpPr txBox="1"/>
          <p:nvPr/>
        </p:nvSpPr>
        <p:spPr>
          <a:xfrm>
            <a:off x="2493884" y="2605057"/>
            <a:ext cx="2364438" cy="3785652"/>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漁場</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・我が国</a:t>
            </a:r>
            <a:r>
              <a:rPr kumimoji="1" lang="en-US" altLang="ja-JP" sz="1200" dirty="0">
                <a:latin typeface="メイリオ" panose="020B0604030504040204" pitchFamily="50" charset="-128"/>
                <a:ea typeface="メイリオ" panose="020B0604030504040204" pitchFamily="50" charset="-128"/>
              </a:rPr>
              <a:t>200</a:t>
            </a:r>
            <a:r>
              <a:rPr kumimoji="1" lang="ja-JP" altLang="en-US" sz="1200" dirty="0">
                <a:latin typeface="メイリオ" panose="020B0604030504040204" pitchFamily="50" charset="-128"/>
                <a:ea typeface="メイリオ" panose="020B0604030504040204" pitchFamily="50" charset="-128"/>
              </a:rPr>
              <a:t>海里水域内。操業範囲は漁港から数時間のものから沖合や隣国の水域に近い場所まで幅広い。</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操業日数</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・漁場により異なる。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・まき網で１～２日、いか釣りで数日～</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か月、底びきで日帰り～２週間</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漁船</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・沿岸から近い漁場で操業するものは</a:t>
            </a:r>
            <a:r>
              <a:rPr kumimoji="1" lang="en-US" altLang="ja-JP" sz="1200" dirty="0">
                <a:latin typeface="メイリオ" panose="020B0604030504040204" pitchFamily="50" charset="-128"/>
                <a:ea typeface="メイリオ" panose="020B0604030504040204" pitchFamily="50" charset="-128"/>
              </a:rPr>
              <a:t>20</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30</a:t>
            </a:r>
            <a:r>
              <a:rPr kumimoji="1" lang="ja-JP" altLang="en-US" sz="1200" dirty="0">
                <a:latin typeface="メイリオ" panose="020B0604030504040204" pitchFamily="50" charset="-128"/>
                <a:ea typeface="メイリオ" panose="020B0604030504040204" pitchFamily="50" charset="-128"/>
              </a:rPr>
              <a:t>トン、長期にわたるものは</a:t>
            </a:r>
            <a:r>
              <a:rPr kumimoji="1" lang="en-US" altLang="ja-JP" sz="1200" dirty="0">
                <a:latin typeface="メイリオ" panose="020B0604030504040204" pitchFamily="50" charset="-128"/>
                <a:ea typeface="メイリオ" panose="020B0604030504040204" pitchFamily="50" charset="-128"/>
              </a:rPr>
              <a:t>120</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200</a:t>
            </a:r>
            <a:r>
              <a:rPr kumimoji="1" lang="ja-JP" altLang="en-US" sz="1200" dirty="0">
                <a:latin typeface="メイリオ" panose="020B0604030504040204" pitchFamily="50" charset="-128"/>
                <a:ea typeface="メイリオ" panose="020B0604030504040204" pitchFamily="50" charset="-128"/>
              </a:rPr>
              <a:t>トン程度。</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漁獲対象</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・アジ、サバ、サンマ、イワシ等。底引きではエビ・カニ等。</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主な漁業種類</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・大中型まき網、沖合底びき、いか釣り、さんま棒受け等</a:t>
            </a:r>
            <a:endParaRPr kumimoji="1" lang="en-US" altLang="ja-JP"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4A116F1A-DEA9-2793-7AA9-5923FC8E5753}"/>
              </a:ext>
            </a:extLst>
          </p:cNvPr>
          <p:cNvSpPr txBox="1"/>
          <p:nvPr/>
        </p:nvSpPr>
        <p:spPr>
          <a:xfrm>
            <a:off x="4936737" y="2582555"/>
            <a:ext cx="2364438" cy="3785652"/>
          </a:xfrm>
          <a:prstGeom prst="rect">
            <a:avLst/>
          </a:prstGeom>
          <a:solidFill>
            <a:schemeClr val="bg1"/>
          </a:solid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漁場</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・南太平洋、インド洋、大西洋等の遠洋の漁場。</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操業日数</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・漁場が遠方となることから、日本出航後は短くて一か月、長いと１年半程帰国しない。</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・他国への入港や船員が航空機で移動するケースもあり。</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漁船</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・操業期間中の漁獲物を冷凍して積み込むため船体は大型（</a:t>
            </a:r>
            <a:r>
              <a:rPr kumimoji="1" lang="en-US" altLang="ja-JP" sz="1200" dirty="0">
                <a:latin typeface="メイリオ" panose="020B0604030504040204" pitchFamily="50" charset="-128"/>
                <a:ea typeface="メイリオ" panose="020B0604030504040204" pitchFamily="50" charset="-128"/>
              </a:rPr>
              <a:t>300</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500</a:t>
            </a:r>
            <a:r>
              <a:rPr kumimoji="1" lang="ja-JP" altLang="en-US" sz="1200" dirty="0">
                <a:latin typeface="メイリオ" panose="020B0604030504040204" pitchFamily="50" charset="-128"/>
                <a:ea typeface="メイリオ" panose="020B0604030504040204" pitchFamily="50" charset="-128"/>
              </a:rPr>
              <a:t>トンが中心）。</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漁獲対象</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・マグロ、カツオ、イカ等。</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主な漁業種類</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・遠洋・近海まぐろはえ縄、遠洋・近海かつお一本釣り、海外まき網、大型いか釣り等</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09F091F0-17AB-B2EA-F575-D0F376996C28}"/>
              </a:ext>
            </a:extLst>
          </p:cNvPr>
          <p:cNvSpPr txBox="1"/>
          <p:nvPr/>
        </p:nvSpPr>
        <p:spPr>
          <a:xfrm>
            <a:off x="7424838" y="2548715"/>
            <a:ext cx="2364438" cy="3416320"/>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漁場</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・沿岸のすぐ近くに設置した生け簀等。</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操業日数</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・養殖場との行き来のため日帰り。</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・生き物相手のため魚の状態や設備のチェック、赤潮や台風等の自然災害対応が必要となるため、休日返上・不規則な勤務となることもある。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養殖対象</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・給餌養殖（ブリ、マダイ等の魚類）、無給仕養殖（ホタテ、カキ等の貝類、ノリ、ワカメ等の海藻類）。</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3EFA47B-A73B-311B-5F06-FEB4C52DD8D5}"/>
              </a:ext>
            </a:extLst>
          </p:cNvPr>
          <p:cNvSpPr txBox="1"/>
          <p:nvPr/>
        </p:nvSpPr>
        <p:spPr>
          <a:xfrm>
            <a:off x="5580993" y="6492875"/>
            <a:ext cx="3944008" cy="246221"/>
          </a:xfrm>
          <a:prstGeom prst="rect">
            <a:avLst/>
          </a:prstGeom>
          <a:noFill/>
          <a:ln>
            <a:noFill/>
          </a:ln>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出典：</a:t>
            </a:r>
            <a:r>
              <a:rPr kumimoji="1" lang="ja-JP" altLang="en-US" sz="1000" dirty="0">
                <a:latin typeface="メイリオ" panose="020B0604030504040204" pitchFamily="50" charset="-128"/>
                <a:ea typeface="メイリオ" panose="020B0604030504040204" pitchFamily="50" charset="-128"/>
                <a:sym typeface="Wingdings" panose="05000000000000000000" pitchFamily="2" charset="2"/>
              </a:rPr>
              <a:t>（一社）漁業就業者センター資料に基づき水産庁で作成</a:t>
            </a:r>
            <a:endParaRPr kumimoji="1" lang="ja-JP" altLang="en-US" sz="1000" dirty="0">
              <a:latin typeface="メイリオ" panose="020B0604030504040204" pitchFamily="50" charset="-128"/>
              <a:ea typeface="メイリオ" panose="020B0604030504040204" pitchFamily="50" charset="-128"/>
            </a:endParaRPr>
          </a:p>
        </p:txBody>
      </p:sp>
      <p:sp>
        <p:nvSpPr>
          <p:cNvPr id="18" name="タイトル 1">
            <a:extLst>
              <a:ext uri="{FF2B5EF4-FFF2-40B4-BE49-F238E27FC236}">
                <a16:creationId xmlns:a16="http://schemas.microsoft.com/office/drawing/2014/main" id="{099989D1-DE63-BFFF-216D-C3D3DCB740D1}"/>
              </a:ext>
            </a:extLst>
          </p:cNvPr>
          <p:cNvSpPr txBox="1">
            <a:spLocks/>
          </p:cNvSpPr>
          <p:nvPr/>
        </p:nvSpPr>
        <p:spPr>
          <a:xfrm>
            <a:off x="561000" y="45706"/>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我が国の漁業</a:t>
            </a:r>
          </a:p>
        </p:txBody>
      </p:sp>
      <p:cxnSp>
        <p:nvCxnSpPr>
          <p:cNvPr id="25" name="直線コネクタ 24">
            <a:extLst>
              <a:ext uri="{FF2B5EF4-FFF2-40B4-BE49-F238E27FC236}">
                <a16:creationId xmlns:a16="http://schemas.microsoft.com/office/drawing/2014/main" id="{16FD26A7-9CD6-D1B1-5A77-7E2BA3B6D679}"/>
              </a:ext>
            </a:extLst>
          </p:cNvPr>
          <p:cNvCxnSpPr>
            <a:cxnSpLocks/>
          </p:cNvCxnSpPr>
          <p:nvPr/>
        </p:nvCxnSpPr>
        <p:spPr>
          <a:xfrm>
            <a:off x="381001" y="48630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278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49</a:t>
            </a:fld>
            <a:endParaRPr kumimoji="1" lang="ja-JP" altLang="en-US"/>
          </a:p>
        </p:txBody>
      </p:sp>
      <p:sp>
        <p:nvSpPr>
          <p:cNvPr id="2" name="正方形/長方形 1">
            <a:extLst>
              <a:ext uri="{FF2B5EF4-FFF2-40B4-BE49-F238E27FC236}">
                <a16:creationId xmlns:a16="http://schemas.microsoft.com/office/drawing/2014/main" id="{9630CD7F-F98D-181F-A20F-96C76DD7AE6B}"/>
              </a:ext>
            </a:extLst>
          </p:cNvPr>
          <p:cNvSpPr/>
          <p:nvPr/>
        </p:nvSpPr>
        <p:spPr>
          <a:xfrm>
            <a:off x="381000" y="99204"/>
            <a:ext cx="6944710"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ln w="0"/>
                <a:solidFill>
                  <a:schemeClr val="tx1"/>
                </a:solidFill>
              </a:rPr>
              <a:t>　二国間の漁業関係（韓国・中国）</a:t>
            </a:r>
          </a:p>
        </p:txBody>
      </p:sp>
      <p:cxnSp>
        <p:nvCxnSpPr>
          <p:cNvPr id="6" name="直線コネクタ 5">
            <a:extLst>
              <a:ext uri="{FF2B5EF4-FFF2-40B4-BE49-F238E27FC236}">
                <a16:creationId xmlns:a16="http://schemas.microsoft.com/office/drawing/2014/main" id="{0596BB38-34CF-ADB7-397B-3EE241D57070}"/>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6F4DECF0-F665-1E18-1053-1D215BA9854B}"/>
              </a:ext>
            </a:extLst>
          </p:cNvPr>
          <p:cNvSpPr/>
          <p:nvPr/>
        </p:nvSpPr>
        <p:spPr>
          <a:xfrm>
            <a:off x="381000" y="884906"/>
            <a:ext cx="9235509" cy="287416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highlight>
                  <a:srgbClr val="FDD4D3"/>
                </a:highlight>
              </a:rPr>
              <a:t>＜韓国との関係＞</a:t>
            </a:r>
          </a:p>
          <a:p>
            <a:r>
              <a:rPr kumimoji="1" lang="ja-JP" altLang="en-US" sz="2000" dirty="0">
                <a:solidFill>
                  <a:schemeClr val="tx1"/>
                </a:solidFill>
              </a:rPr>
              <a:t>✓　我が国と韓国との間では、</a:t>
            </a:r>
            <a:r>
              <a:rPr kumimoji="1" lang="ja-JP" altLang="en-US" sz="2000" dirty="0">
                <a:solidFill>
                  <a:srgbClr val="C00000"/>
                </a:solidFill>
              </a:rPr>
              <a:t>日韓漁業協定</a:t>
            </a:r>
            <a:r>
              <a:rPr kumimoji="1" lang="ja-JP" altLang="en-US" sz="2000" dirty="0">
                <a:solidFill>
                  <a:schemeClr val="tx1"/>
                </a:solidFill>
              </a:rPr>
              <a:t>（漁業に関する日本国と大韓民国との間</a:t>
            </a:r>
            <a:endParaRPr kumimoji="1" lang="en-US" altLang="ja-JP" sz="2000" dirty="0">
              <a:solidFill>
                <a:schemeClr val="tx1"/>
              </a:solidFill>
            </a:endParaRPr>
          </a:p>
          <a:p>
            <a:r>
              <a:rPr kumimoji="1" lang="ja-JP" altLang="en-US" sz="2000" dirty="0">
                <a:solidFill>
                  <a:schemeClr val="tx1"/>
                </a:solidFill>
              </a:rPr>
              <a:t>　の協定）に基づき、相互入漁の条件（漁獲割当量等）のほか、日本海の一部及び済</a:t>
            </a:r>
            <a:endParaRPr kumimoji="1" lang="en-US" altLang="ja-JP" sz="2000" dirty="0">
              <a:solidFill>
                <a:schemeClr val="tx1"/>
              </a:solidFill>
            </a:endParaRPr>
          </a:p>
          <a:p>
            <a:r>
              <a:rPr kumimoji="1" lang="ja-JP" altLang="en-US" sz="2000" dirty="0">
                <a:solidFill>
                  <a:schemeClr val="tx1"/>
                </a:solidFill>
              </a:rPr>
              <a:t>　州島南部の水域に設定された暫定水域における資源管理と操業秩序の問題につい</a:t>
            </a:r>
            <a:endParaRPr kumimoji="1" lang="en-US" altLang="ja-JP" sz="2000" dirty="0">
              <a:solidFill>
                <a:schemeClr val="tx1"/>
              </a:solidFill>
            </a:endParaRPr>
          </a:p>
          <a:p>
            <a:r>
              <a:rPr kumimoji="1" lang="ja-JP" altLang="en-US" sz="2000" dirty="0">
                <a:solidFill>
                  <a:schemeClr val="tx1"/>
                </a:solidFill>
              </a:rPr>
              <a:t>　て協議を行っています。</a:t>
            </a:r>
            <a:endParaRPr kumimoji="1" lang="en-US" altLang="ja-JP" sz="2000" dirty="0">
              <a:solidFill>
                <a:schemeClr val="tx1"/>
              </a:solidFill>
            </a:endParaRPr>
          </a:p>
          <a:p>
            <a:endParaRPr kumimoji="1" lang="ja-JP" altLang="en-US" sz="1050" dirty="0">
              <a:solidFill>
                <a:schemeClr val="tx1"/>
              </a:solidFill>
            </a:endParaRPr>
          </a:p>
          <a:p>
            <a:r>
              <a:rPr kumimoji="1" lang="ja-JP" altLang="en-US" sz="2000" dirty="0">
                <a:solidFill>
                  <a:schemeClr val="tx1"/>
                </a:solidFill>
              </a:rPr>
              <a:t>✓　韓国との間においては、我が国のまき網漁船等の操業機会の確保の要請がある</a:t>
            </a:r>
            <a:endParaRPr kumimoji="1" lang="en-US" altLang="ja-JP" sz="2000" dirty="0">
              <a:solidFill>
                <a:schemeClr val="tx1"/>
              </a:solidFill>
            </a:endParaRPr>
          </a:p>
          <a:p>
            <a:r>
              <a:rPr kumimoji="1" lang="ja-JP" altLang="en-US" sz="2000" dirty="0">
                <a:solidFill>
                  <a:schemeClr val="tx1"/>
                </a:solidFill>
              </a:rPr>
              <a:t>　一方で、我が国</a:t>
            </a:r>
            <a:r>
              <a:rPr kumimoji="1" lang="en-US" altLang="ja-JP" sz="2000" dirty="0">
                <a:solidFill>
                  <a:schemeClr val="tx1"/>
                </a:solidFill>
              </a:rPr>
              <a:t>EEZ</a:t>
            </a:r>
            <a:r>
              <a:rPr kumimoji="1" lang="ja-JP" altLang="en-US" sz="2000" dirty="0">
                <a:solidFill>
                  <a:schemeClr val="tx1"/>
                </a:solidFill>
              </a:rPr>
              <a:t>における韓国漁船の違法操業や、暫定水域の一部の漁場の韓</a:t>
            </a:r>
            <a:endParaRPr kumimoji="1" lang="en-US" altLang="ja-JP" sz="2000" dirty="0">
              <a:solidFill>
                <a:schemeClr val="tx1"/>
              </a:solidFill>
            </a:endParaRPr>
          </a:p>
          <a:p>
            <a:r>
              <a:rPr kumimoji="1" lang="ja-JP" altLang="en-US" sz="2000" dirty="0">
                <a:solidFill>
                  <a:schemeClr val="tx1"/>
                </a:solidFill>
              </a:rPr>
              <a:t>　国漁船による占拠の問題の解決等が重要な課題となっています。</a:t>
            </a:r>
          </a:p>
        </p:txBody>
      </p:sp>
      <p:sp>
        <p:nvSpPr>
          <p:cNvPr id="9" name="正方形/長方形 8">
            <a:extLst>
              <a:ext uri="{FF2B5EF4-FFF2-40B4-BE49-F238E27FC236}">
                <a16:creationId xmlns:a16="http://schemas.microsoft.com/office/drawing/2014/main" id="{B8578279-BDF9-3FC5-992A-17BF0C970375}"/>
              </a:ext>
            </a:extLst>
          </p:cNvPr>
          <p:cNvSpPr/>
          <p:nvPr/>
        </p:nvSpPr>
        <p:spPr>
          <a:xfrm>
            <a:off x="381000" y="3894827"/>
            <a:ext cx="9235509" cy="259446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highlight>
                  <a:srgbClr val="FDD4D3"/>
                </a:highlight>
              </a:rPr>
              <a:t>＜中国との関係＞</a:t>
            </a:r>
          </a:p>
          <a:p>
            <a:r>
              <a:rPr kumimoji="1" lang="ja-JP" altLang="en-US" sz="2000" dirty="0">
                <a:solidFill>
                  <a:schemeClr val="tx1"/>
                </a:solidFill>
              </a:rPr>
              <a:t>✓　我が国と中国との間では、</a:t>
            </a:r>
            <a:r>
              <a:rPr kumimoji="1" lang="ja-JP" altLang="en-US" sz="2000" dirty="0">
                <a:solidFill>
                  <a:srgbClr val="C00000"/>
                </a:solidFill>
              </a:rPr>
              <a:t>日中漁業協定</a:t>
            </a:r>
            <a:r>
              <a:rPr kumimoji="1" lang="ja-JP" altLang="en-US" sz="2000" dirty="0">
                <a:solidFill>
                  <a:schemeClr val="tx1"/>
                </a:solidFill>
              </a:rPr>
              <a:t>（漁業に関する日本国と中華人民共和</a:t>
            </a:r>
            <a:endParaRPr kumimoji="1" lang="en-US" altLang="ja-JP" sz="2000" dirty="0">
              <a:solidFill>
                <a:schemeClr val="tx1"/>
              </a:solidFill>
            </a:endParaRPr>
          </a:p>
          <a:p>
            <a:r>
              <a:rPr kumimoji="1" lang="ja-JP" altLang="en-US" sz="2000" dirty="0">
                <a:solidFill>
                  <a:schemeClr val="tx1"/>
                </a:solidFill>
              </a:rPr>
              <a:t>　国との間の協定）に基づき、相互入漁の条件や東シナ海の一部に設定された暫定</a:t>
            </a:r>
            <a:endParaRPr kumimoji="1" lang="en-US" altLang="ja-JP" sz="2000" dirty="0">
              <a:solidFill>
                <a:schemeClr val="tx1"/>
              </a:solidFill>
            </a:endParaRPr>
          </a:p>
          <a:p>
            <a:r>
              <a:rPr kumimoji="1" lang="ja-JP" altLang="en-US" sz="2000" dirty="0">
                <a:solidFill>
                  <a:schemeClr val="tx1"/>
                </a:solidFill>
              </a:rPr>
              <a:t>　措置水域等における資源管理等について協議を行っています。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近年、東シナ海の暫定措置水域等において非常に多数の中国漁船が操業してお</a:t>
            </a:r>
            <a:endParaRPr kumimoji="1" lang="en-US" altLang="ja-JP" sz="2000" dirty="0">
              <a:solidFill>
                <a:schemeClr val="tx1"/>
              </a:solidFill>
            </a:endParaRPr>
          </a:p>
          <a:p>
            <a:r>
              <a:rPr kumimoji="1" lang="ja-JP" altLang="en-US" sz="2000" dirty="0">
                <a:solidFill>
                  <a:schemeClr val="tx1"/>
                </a:solidFill>
              </a:rPr>
              <a:t>　り、産資源に大きな影響を及ぼしていることや、日本海大和堆周辺の我が国</a:t>
            </a:r>
            <a:r>
              <a:rPr kumimoji="1" lang="en-US" altLang="ja-JP" sz="2000" dirty="0">
                <a:solidFill>
                  <a:schemeClr val="tx1"/>
                </a:solidFill>
              </a:rPr>
              <a:t>EEZ</a:t>
            </a:r>
            <a:r>
              <a:rPr kumimoji="1" lang="ja-JP" altLang="en-US" sz="2000" dirty="0">
                <a:solidFill>
                  <a:schemeClr val="tx1"/>
                </a:solidFill>
              </a:rPr>
              <a:t>にお</a:t>
            </a:r>
            <a:endParaRPr kumimoji="1" lang="en-US" altLang="ja-JP" sz="2000" dirty="0">
              <a:solidFill>
                <a:schemeClr val="tx1"/>
              </a:solidFill>
            </a:endParaRPr>
          </a:p>
          <a:p>
            <a:r>
              <a:rPr kumimoji="1" lang="ja-JP" altLang="en-US" sz="2000" dirty="0">
                <a:solidFill>
                  <a:schemeClr val="tx1"/>
                </a:solidFill>
              </a:rPr>
              <a:t>　ける多数の中国漁船による違法操業の問題が課題となっています 。</a:t>
            </a:r>
          </a:p>
        </p:txBody>
      </p:sp>
    </p:spTree>
    <p:extLst>
      <p:ext uri="{BB962C8B-B14F-4D97-AF65-F5344CB8AC3E}">
        <p14:creationId xmlns:p14="http://schemas.microsoft.com/office/powerpoint/2010/main" val="207274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D5B5E-54DD-2C86-6914-667C6ECB6D7E}"/>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B1614CB2-C01C-9122-1E5C-17F4F3FE5AEB}"/>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A71189F-F36B-421F-C2AE-4DB95F286881}"/>
              </a:ext>
            </a:extLst>
          </p:cNvPr>
          <p:cNvSpPr>
            <a:spLocks noGrp="1"/>
          </p:cNvSpPr>
          <p:nvPr>
            <p:ph type="sldNum" sz="quarter" idx="12"/>
          </p:nvPr>
        </p:nvSpPr>
        <p:spPr/>
        <p:txBody>
          <a:bodyPr/>
          <a:lstStyle/>
          <a:p>
            <a:fld id="{E19FEFA5-F69B-4463-85F3-6BA87B34B307}" type="slidenum">
              <a:rPr kumimoji="1" lang="ja-JP" altLang="en-US" smtClean="0"/>
              <a:pPr/>
              <a:t>50</a:t>
            </a:fld>
            <a:endParaRPr kumimoji="1" lang="ja-JP" altLang="en-US"/>
          </a:p>
        </p:txBody>
      </p:sp>
      <p:sp>
        <p:nvSpPr>
          <p:cNvPr id="2" name="正方形/長方形 1">
            <a:extLst>
              <a:ext uri="{FF2B5EF4-FFF2-40B4-BE49-F238E27FC236}">
                <a16:creationId xmlns:a16="http://schemas.microsoft.com/office/drawing/2014/main" id="{4FA878B5-C06B-22CF-E16D-584DA5DF7F10}"/>
              </a:ext>
            </a:extLst>
          </p:cNvPr>
          <p:cNvSpPr/>
          <p:nvPr/>
        </p:nvSpPr>
        <p:spPr>
          <a:xfrm>
            <a:off x="381000" y="99204"/>
            <a:ext cx="6944710"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ln w="0"/>
                <a:solidFill>
                  <a:schemeClr val="tx1"/>
                </a:solidFill>
              </a:rPr>
              <a:t>　二国間の漁業関係（台湾）</a:t>
            </a:r>
          </a:p>
        </p:txBody>
      </p:sp>
      <p:cxnSp>
        <p:nvCxnSpPr>
          <p:cNvPr id="6" name="直線コネクタ 5">
            <a:extLst>
              <a:ext uri="{FF2B5EF4-FFF2-40B4-BE49-F238E27FC236}">
                <a16:creationId xmlns:a16="http://schemas.microsoft.com/office/drawing/2014/main" id="{829F3BFA-B461-DAC7-C248-0239601CE735}"/>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48A0AADB-4808-067C-B20A-AE56D869D29C}"/>
              </a:ext>
            </a:extLst>
          </p:cNvPr>
          <p:cNvSpPr/>
          <p:nvPr/>
        </p:nvSpPr>
        <p:spPr>
          <a:xfrm>
            <a:off x="381000" y="1013532"/>
            <a:ext cx="9235509" cy="446506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highlight>
                  <a:srgbClr val="FDD4D3"/>
                </a:highlight>
              </a:rPr>
              <a:t>＜台湾との関係＞</a:t>
            </a:r>
          </a:p>
          <a:p>
            <a:r>
              <a:rPr kumimoji="1" lang="ja-JP" altLang="en-US" sz="2000" dirty="0">
                <a:solidFill>
                  <a:schemeClr val="tx1"/>
                </a:solidFill>
              </a:rPr>
              <a:t>✓　我が国と台湾の間での漁業秩序の構築と、関係する水域での海洋生物資源の保</a:t>
            </a:r>
            <a:endParaRPr kumimoji="1" lang="en-US" altLang="ja-JP" sz="2000" dirty="0">
              <a:solidFill>
                <a:schemeClr val="tx1"/>
              </a:solidFill>
            </a:endParaRPr>
          </a:p>
          <a:p>
            <a:r>
              <a:rPr kumimoji="1" lang="ja-JP" altLang="en-US" sz="2000" dirty="0">
                <a:solidFill>
                  <a:schemeClr val="tx1"/>
                </a:solidFill>
              </a:rPr>
              <a:t>　存と合理的利用のため、我が国の公益財団法人交流協会（現在の公益財団法人日</a:t>
            </a:r>
            <a:endParaRPr kumimoji="1" lang="en-US" altLang="ja-JP" sz="2000" dirty="0">
              <a:solidFill>
                <a:schemeClr val="tx1"/>
              </a:solidFill>
            </a:endParaRPr>
          </a:p>
          <a:p>
            <a:r>
              <a:rPr kumimoji="1" lang="ja-JP" altLang="en-US" sz="2000" dirty="0">
                <a:solidFill>
                  <a:schemeClr val="tx1"/>
                </a:solidFill>
              </a:rPr>
              <a:t>　本台湾交流協会）と台湾の亜東関係協会（現在の台湾日本関係協会）との間で</a:t>
            </a:r>
            <a:r>
              <a:rPr kumimoji="1" lang="ja-JP" altLang="en-US" sz="2000" dirty="0">
                <a:solidFill>
                  <a:srgbClr val="C00000"/>
                </a:solidFill>
              </a:rPr>
              <a:t>「日</a:t>
            </a:r>
            <a:endParaRPr kumimoji="1" lang="en-US" altLang="ja-JP" sz="2000" dirty="0">
              <a:solidFill>
                <a:srgbClr val="C00000"/>
              </a:solidFill>
            </a:endParaRPr>
          </a:p>
          <a:p>
            <a:r>
              <a:rPr kumimoji="1" lang="ja-JP" altLang="en-US" sz="2000" dirty="0">
                <a:solidFill>
                  <a:srgbClr val="C00000"/>
                </a:solidFill>
              </a:rPr>
              <a:t>　台民間漁業取決め」</a:t>
            </a:r>
            <a:r>
              <a:rPr kumimoji="1" lang="ja-JP" altLang="en-US" sz="2000" dirty="0">
                <a:solidFill>
                  <a:schemeClr val="tx1"/>
                </a:solidFill>
              </a:rPr>
              <a:t>が署名されています。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この取決めの適用水域はマグロ等の好漁場で、日台双方の漁船が操業していま</a:t>
            </a:r>
            <a:endParaRPr kumimoji="1" lang="en-US" altLang="ja-JP" sz="2000" dirty="0">
              <a:solidFill>
                <a:schemeClr val="tx1"/>
              </a:solidFill>
            </a:endParaRPr>
          </a:p>
          <a:p>
            <a:r>
              <a:rPr kumimoji="1" lang="ja-JP" altLang="en-US" sz="2000" dirty="0">
                <a:solidFill>
                  <a:schemeClr val="tx1"/>
                </a:solidFill>
              </a:rPr>
              <a:t>　すが、我が国漁船と台湾漁船では操業方法や隻数、規模等が異なることから、一部</a:t>
            </a:r>
            <a:endParaRPr kumimoji="1" lang="en-US" altLang="ja-JP" sz="2000" dirty="0">
              <a:solidFill>
                <a:schemeClr val="tx1"/>
              </a:solidFill>
            </a:endParaRPr>
          </a:p>
          <a:p>
            <a:r>
              <a:rPr kumimoji="1" lang="ja-JP" altLang="en-US" sz="2000" dirty="0">
                <a:solidFill>
                  <a:schemeClr val="tx1"/>
                </a:solidFill>
              </a:rPr>
              <a:t>　の漁場において我が国漁船の円滑な操業に支障が生じており、その解消等が重要</a:t>
            </a:r>
            <a:endParaRPr kumimoji="1" lang="en-US" altLang="ja-JP" sz="2000" dirty="0">
              <a:solidFill>
                <a:schemeClr val="tx1"/>
              </a:solidFill>
            </a:endParaRPr>
          </a:p>
          <a:p>
            <a:r>
              <a:rPr kumimoji="1" lang="ja-JP" altLang="en-US" sz="2000" dirty="0">
                <a:solidFill>
                  <a:schemeClr val="tx1"/>
                </a:solidFill>
              </a:rPr>
              <a:t>　な課題となっています。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このため、我が国漁船の操業機会を確保する観点から、本取決めに基づき設置</a:t>
            </a:r>
            <a:endParaRPr kumimoji="1" lang="en-US" altLang="ja-JP" sz="2000" dirty="0">
              <a:solidFill>
                <a:schemeClr val="tx1"/>
              </a:solidFill>
            </a:endParaRPr>
          </a:p>
          <a:p>
            <a:r>
              <a:rPr kumimoji="1" lang="ja-JP" altLang="en-US" sz="2000" dirty="0">
                <a:solidFill>
                  <a:schemeClr val="tx1"/>
                </a:solidFill>
              </a:rPr>
              <a:t>　された日台漁業委員会において、日台双方の漁船が漁場を公平に利用するため、</a:t>
            </a:r>
            <a:endParaRPr kumimoji="1" lang="en-US" altLang="ja-JP" sz="2000" dirty="0">
              <a:solidFill>
                <a:schemeClr val="tx1"/>
              </a:solidFill>
            </a:endParaRPr>
          </a:p>
          <a:p>
            <a:r>
              <a:rPr kumimoji="1" lang="ja-JP" altLang="en-US" sz="2000" dirty="0">
                <a:solidFill>
                  <a:schemeClr val="tx1"/>
                </a:solidFill>
              </a:rPr>
              <a:t>　操業ルールの改善に向けた協議が継続されています。</a:t>
            </a:r>
          </a:p>
        </p:txBody>
      </p:sp>
    </p:spTree>
    <p:extLst>
      <p:ext uri="{BB962C8B-B14F-4D97-AF65-F5344CB8AC3E}">
        <p14:creationId xmlns:p14="http://schemas.microsoft.com/office/powerpoint/2010/main" val="169407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51</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185137" y="979099"/>
            <a:ext cx="9339863" cy="465478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　カツオ・マグロ類を対象とする我が国の海外まき網漁業、遠洋まぐろはえ縄漁業、</a:t>
            </a:r>
            <a:endParaRPr kumimoji="1" lang="en-US" altLang="ja-JP" sz="2000" dirty="0">
              <a:solidFill>
                <a:schemeClr val="tx1"/>
              </a:solidFill>
            </a:endParaRPr>
          </a:p>
          <a:p>
            <a:r>
              <a:rPr kumimoji="1" lang="ja-JP" altLang="en-US" sz="2000" dirty="0">
                <a:solidFill>
                  <a:schemeClr val="tx1"/>
                </a:solidFill>
              </a:rPr>
              <a:t>　遠洋かつお一本釣り漁業等の</a:t>
            </a:r>
            <a:r>
              <a:rPr kumimoji="1" lang="ja-JP" altLang="en-US" sz="2000" dirty="0">
                <a:solidFill>
                  <a:srgbClr val="C00000"/>
                </a:solidFill>
              </a:rPr>
              <a:t>遠洋漁船</a:t>
            </a:r>
            <a:r>
              <a:rPr kumimoji="1" lang="ja-JP" altLang="en-US" sz="2000" dirty="0">
                <a:solidFill>
                  <a:schemeClr val="tx1"/>
                </a:solidFill>
              </a:rPr>
              <a:t>は、公海だけでなく、</a:t>
            </a:r>
            <a:r>
              <a:rPr kumimoji="1" lang="ja-JP" altLang="en-US" sz="2000" dirty="0">
                <a:solidFill>
                  <a:srgbClr val="C00000"/>
                </a:solidFill>
              </a:rPr>
              <a:t>太平洋島しょ国やアフリ</a:t>
            </a:r>
            <a:endParaRPr kumimoji="1" lang="en-US" altLang="ja-JP" sz="2000" dirty="0">
              <a:solidFill>
                <a:srgbClr val="C00000"/>
              </a:solidFill>
            </a:endParaRPr>
          </a:p>
          <a:p>
            <a:r>
              <a:rPr kumimoji="1" lang="ja-JP" altLang="en-US" sz="2000" dirty="0">
                <a:solidFill>
                  <a:srgbClr val="C00000"/>
                </a:solidFill>
              </a:rPr>
              <a:t>　カ諸国の</a:t>
            </a:r>
            <a:r>
              <a:rPr kumimoji="1" lang="en-US" altLang="ja-JP" sz="2000" dirty="0">
                <a:solidFill>
                  <a:srgbClr val="C00000"/>
                </a:solidFill>
              </a:rPr>
              <a:t>EEZ</a:t>
            </a:r>
            <a:r>
              <a:rPr kumimoji="1" lang="ja-JP" altLang="en-US" sz="2000" dirty="0">
                <a:solidFill>
                  <a:srgbClr val="C00000"/>
                </a:solidFill>
              </a:rPr>
              <a:t>でも操業</a:t>
            </a:r>
            <a:r>
              <a:rPr kumimoji="1" lang="ja-JP" altLang="en-US" sz="2000" dirty="0">
                <a:solidFill>
                  <a:schemeClr val="tx1"/>
                </a:solidFill>
              </a:rPr>
              <a:t>しています。各国の</a:t>
            </a:r>
            <a:r>
              <a:rPr kumimoji="1" lang="en-US" altLang="ja-JP" sz="2000" dirty="0">
                <a:solidFill>
                  <a:schemeClr val="tx1"/>
                </a:solidFill>
              </a:rPr>
              <a:t>EEZ</a:t>
            </a:r>
            <a:r>
              <a:rPr kumimoji="1" lang="ja-JP" altLang="en-US" sz="2000" dirty="0">
                <a:solidFill>
                  <a:schemeClr val="tx1"/>
                </a:solidFill>
              </a:rPr>
              <a:t>内での操業に当たっては、我が国と各国</a:t>
            </a:r>
            <a:endParaRPr kumimoji="1" lang="en-US" altLang="ja-JP" sz="2000" dirty="0">
              <a:solidFill>
                <a:schemeClr val="tx1"/>
              </a:solidFill>
            </a:endParaRPr>
          </a:p>
          <a:p>
            <a:r>
              <a:rPr kumimoji="1" lang="ja-JP" altLang="en-US" sz="2000" dirty="0">
                <a:solidFill>
                  <a:schemeClr val="tx1"/>
                </a:solidFill>
              </a:rPr>
              <a:t>　との間で、</a:t>
            </a:r>
            <a:r>
              <a:rPr kumimoji="1" lang="ja-JP" altLang="en-US" sz="2000" dirty="0">
                <a:solidFill>
                  <a:srgbClr val="C00000"/>
                </a:solidFill>
              </a:rPr>
              <a:t>政府間協定や民間取決めが締結・維持</a:t>
            </a:r>
            <a:r>
              <a:rPr kumimoji="1" lang="ja-JP" altLang="en-US" sz="2000" dirty="0">
                <a:solidFill>
                  <a:schemeClr val="tx1"/>
                </a:solidFill>
              </a:rPr>
              <a:t>され、</a:t>
            </a:r>
            <a:r>
              <a:rPr kumimoji="1" lang="ja-JP" altLang="en-US" sz="2000" dirty="0">
                <a:solidFill>
                  <a:srgbClr val="C00000"/>
                </a:solidFill>
              </a:rPr>
              <a:t>二国間で入漁条件等につい</a:t>
            </a:r>
            <a:endParaRPr kumimoji="1" lang="en-US" altLang="ja-JP" sz="2000" dirty="0">
              <a:solidFill>
                <a:srgbClr val="C00000"/>
              </a:solidFill>
            </a:endParaRPr>
          </a:p>
          <a:p>
            <a:r>
              <a:rPr kumimoji="1" lang="ja-JP" altLang="en-US" sz="2000" dirty="0">
                <a:solidFill>
                  <a:srgbClr val="C00000"/>
                </a:solidFill>
              </a:rPr>
              <a:t>　て協議</a:t>
            </a:r>
            <a:r>
              <a:rPr kumimoji="1" lang="ja-JP" altLang="en-US" sz="2000" dirty="0">
                <a:solidFill>
                  <a:schemeClr val="tx1"/>
                </a:solidFill>
              </a:rPr>
              <a:t>を行うとともに、これらの国に対する海外漁業協力を行っています。</a:t>
            </a:r>
            <a:endParaRPr kumimoji="1" lang="en-US" altLang="ja-JP" sz="2000" dirty="0">
              <a:solidFill>
                <a:schemeClr val="tx1"/>
              </a:solidFill>
            </a:endParaRPr>
          </a:p>
          <a:p>
            <a:endParaRPr kumimoji="1" lang="ja-JP" altLang="en-US" sz="1050" dirty="0">
              <a:solidFill>
                <a:schemeClr val="tx1"/>
              </a:solidFill>
            </a:endParaRPr>
          </a:p>
          <a:p>
            <a:r>
              <a:rPr kumimoji="1" lang="ja-JP" altLang="en-US" sz="2000" dirty="0">
                <a:solidFill>
                  <a:schemeClr val="tx1"/>
                </a:solidFill>
              </a:rPr>
              <a:t>✓　特に太平洋島しょ国の</a:t>
            </a:r>
            <a:r>
              <a:rPr kumimoji="1" lang="en-US" altLang="ja-JP" sz="2000" dirty="0">
                <a:solidFill>
                  <a:schemeClr val="tx1"/>
                </a:solidFill>
              </a:rPr>
              <a:t>EEZ</a:t>
            </a:r>
            <a:r>
              <a:rPr kumimoji="1" lang="ja-JP" altLang="en-US" sz="2000" dirty="0">
                <a:solidFill>
                  <a:schemeClr val="tx1"/>
                </a:solidFill>
              </a:rPr>
              <a:t>は我が国遠洋漁船にとって重要な漁場となっていますが、</a:t>
            </a:r>
            <a:endParaRPr kumimoji="1" lang="en-US" altLang="ja-JP" sz="2000" dirty="0">
              <a:solidFill>
                <a:schemeClr val="tx1"/>
              </a:solidFill>
            </a:endParaRPr>
          </a:p>
          <a:p>
            <a:r>
              <a:rPr kumimoji="1" lang="ja-JP" altLang="en-US" sz="2000" dirty="0">
                <a:solidFill>
                  <a:schemeClr val="tx1"/>
                </a:solidFill>
              </a:rPr>
              <a:t>　近年、太平洋島しょ国側は、カツオ・マグロ資源を最大限活用して、国家収入の増大</a:t>
            </a:r>
            <a:endParaRPr kumimoji="1" lang="en-US" altLang="ja-JP" sz="2000" dirty="0">
              <a:solidFill>
                <a:schemeClr val="tx1"/>
              </a:solidFill>
            </a:endParaRPr>
          </a:p>
          <a:p>
            <a:r>
              <a:rPr kumimoji="1" lang="ja-JP" altLang="en-US" sz="2000" dirty="0">
                <a:solidFill>
                  <a:schemeClr val="tx1"/>
                </a:solidFill>
              </a:rPr>
              <a:t>　及び雇用拡大を推進するため、</a:t>
            </a:r>
            <a:r>
              <a:rPr kumimoji="1" lang="ja-JP" altLang="en-US" sz="2000" dirty="0">
                <a:solidFill>
                  <a:srgbClr val="C00000"/>
                </a:solidFill>
              </a:rPr>
              <a:t>入漁料の大幅な値上げ</a:t>
            </a:r>
            <a:r>
              <a:rPr kumimoji="1" lang="ja-JP" altLang="en-US" sz="2000" dirty="0">
                <a:solidFill>
                  <a:schemeClr val="tx1"/>
                </a:solidFill>
              </a:rPr>
              <a:t>、</a:t>
            </a:r>
            <a:r>
              <a:rPr kumimoji="1" lang="ja-JP" altLang="en-US" sz="2000" dirty="0">
                <a:solidFill>
                  <a:srgbClr val="C00000"/>
                </a:solidFill>
              </a:rPr>
              <a:t>漁獲物の現地水揚げ</a:t>
            </a:r>
            <a:r>
              <a:rPr kumimoji="1" lang="ja-JP" altLang="en-US" sz="2000" dirty="0">
                <a:solidFill>
                  <a:schemeClr val="tx1"/>
                </a:solidFill>
              </a:rPr>
              <a:t>、</a:t>
            </a:r>
            <a:r>
              <a:rPr kumimoji="1" lang="ja-JP" altLang="en-US" sz="2000" dirty="0">
                <a:solidFill>
                  <a:srgbClr val="C00000"/>
                </a:solidFill>
              </a:rPr>
              <a:t>太</a:t>
            </a:r>
            <a:endParaRPr kumimoji="1" lang="en-US" altLang="ja-JP" sz="2000" dirty="0">
              <a:solidFill>
                <a:srgbClr val="C00000"/>
              </a:solidFill>
            </a:endParaRPr>
          </a:p>
          <a:p>
            <a:r>
              <a:rPr kumimoji="1" lang="ja-JP" altLang="en-US" sz="2000" dirty="0">
                <a:solidFill>
                  <a:srgbClr val="C00000"/>
                </a:solidFill>
              </a:rPr>
              <a:t>　平洋島しょ国船員の雇用</a:t>
            </a:r>
            <a:r>
              <a:rPr kumimoji="1" lang="ja-JP" altLang="en-US" sz="2000" dirty="0">
                <a:solidFill>
                  <a:schemeClr val="tx1"/>
                </a:solidFill>
              </a:rPr>
              <a:t>等を要求する傾向が強まっています。</a:t>
            </a:r>
            <a:endParaRPr kumimoji="1" lang="en-US" altLang="ja-JP" sz="2000" dirty="0">
              <a:solidFill>
                <a:schemeClr val="tx1"/>
              </a:solidFill>
            </a:endParaRPr>
          </a:p>
          <a:p>
            <a:endParaRPr kumimoji="1" lang="en-US" altLang="ja-JP" sz="1050" dirty="0">
              <a:solidFill>
                <a:schemeClr val="tx1"/>
              </a:solidFill>
            </a:endParaRPr>
          </a:p>
          <a:p>
            <a:r>
              <a:rPr kumimoji="1" lang="ja-JP" altLang="en-US" sz="2000" dirty="0">
                <a:solidFill>
                  <a:schemeClr val="tx1"/>
                </a:solidFill>
              </a:rPr>
              <a:t>✓　これらに加え、太平洋島しょ国をめぐっては、中国が、大規模な援助と経済進出を</a:t>
            </a:r>
            <a:endParaRPr kumimoji="1" lang="en-US" altLang="ja-JP" sz="2000" dirty="0">
              <a:solidFill>
                <a:schemeClr val="tx1"/>
              </a:solidFill>
            </a:endParaRPr>
          </a:p>
          <a:p>
            <a:r>
              <a:rPr kumimoji="1" lang="ja-JP" altLang="en-US" sz="2000" dirty="0">
                <a:solidFill>
                  <a:schemeClr val="tx1"/>
                </a:solidFill>
              </a:rPr>
              <a:t>　行うなど太平洋島しょ国でのプレゼンスを高めており、入漁交渉における競合も生じ</a:t>
            </a:r>
            <a:endParaRPr kumimoji="1" lang="en-US" altLang="ja-JP" sz="2000" dirty="0">
              <a:solidFill>
                <a:schemeClr val="tx1"/>
              </a:solidFill>
            </a:endParaRPr>
          </a:p>
          <a:p>
            <a:r>
              <a:rPr kumimoji="1" lang="ja-JP" altLang="en-US" sz="2000" dirty="0">
                <a:solidFill>
                  <a:schemeClr val="tx1"/>
                </a:solidFill>
              </a:rPr>
              <a:t>　てきています。</a:t>
            </a:r>
          </a:p>
        </p:txBody>
      </p:sp>
      <p:sp>
        <p:nvSpPr>
          <p:cNvPr id="2" name="正方形/長方形 1">
            <a:extLst>
              <a:ext uri="{FF2B5EF4-FFF2-40B4-BE49-F238E27FC236}">
                <a16:creationId xmlns:a16="http://schemas.microsoft.com/office/drawing/2014/main" id="{9630CD7F-F98D-181F-A20F-96C76DD7AE6B}"/>
              </a:ext>
            </a:extLst>
          </p:cNvPr>
          <p:cNvSpPr/>
          <p:nvPr/>
        </p:nvSpPr>
        <p:spPr>
          <a:xfrm>
            <a:off x="381000" y="99204"/>
            <a:ext cx="6555828"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rPr>
              <a:t>二国間の漁業関係（太平洋島しょ国）</a:t>
            </a:r>
          </a:p>
        </p:txBody>
      </p:sp>
      <p:cxnSp>
        <p:nvCxnSpPr>
          <p:cNvPr id="6" name="直線コネクタ 5">
            <a:extLst>
              <a:ext uri="{FF2B5EF4-FFF2-40B4-BE49-F238E27FC236}">
                <a16:creationId xmlns:a16="http://schemas.microsoft.com/office/drawing/2014/main" id="{0596BB38-34CF-ADB7-397B-3EE241D57070}"/>
              </a:ext>
            </a:extLst>
          </p:cNvPr>
          <p:cNvCxnSpPr>
            <a:cxnSpLocks/>
          </p:cNvCxnSpPr>
          <p:nvPr/>
        </p:nvCxnSpPr>
        <p:spPr>
          <a:xfrm>
            <a:off x="381000" y="539151"/>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120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52</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335525" y="1337186"/>
            <a:ext cx="9234948" cy="438256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n-ea"/>
              </a:rPr>
              <a:t>✓　</a:t>
            </a:r>
            <a:r>
              <a:rPr kumimoji="1" lang="en-US" altLang="ja-JP" sz="2000" dirty="0">
                <a:solidFill>
                  <a:schemeClr val="tx1"/>
                </a:solidFill>
                <a:latin typeface="+mn-ea"/>
              </a:rPr>
              <a:t>SDGs</a:t>
            </a:r>
            <a:r>
              <a:rPr kumimoji="1" lang="ja-JP" altLang="en-US" sz="2000" dirty="0">
                <a:solidFill>
                  <a:schemeClr val="tx1"/>
                </a:solidFill>
                <a:latin typeface="+mn-ea"/>
              </a:rPr>
              <a:t>は、</a:t>
            </a:r>
            <a:r>
              <a:rPr kumimoji="1" lang="en-US" altLang="ja-JP" sz="2000" dirty="0">
                <a:solidFill>
                  <a:schemeClr val="tx1"/>
                </a:solidFill>
                <a:latin typeface="+mn-ea"/>
              </a:rPr>
              <a:t>2015</a:t>
            </a:r>
            <a:r>
              <a:rPr kumimoji="1" lang="ja-JP" altLang="en-US" sz="2000" dirty="0">
                <a:solidFill>
                  <a:schemeClr val="tx1"/>
                </a:solidFill>
                <a:latin typeface="+mn-ea"/>
              </a:rPr>
              <a:t>年</a:t>
            </a:r>
            <a:r>
              <a:rPr kumimoji="1" lang="en-US" altLang="ja-JP" sz="2000" dirty="0">
                <a:solidFill>
                  <a:schemeClr val="tx1"/>
                </a:solidFill>
                <a:latin typeface="+mn-ea"/>
              </a:rPr>
              <a:t>9</a:t>
            </a:r>
            <a:r>
              <a:rPr kumimoji="1" lang="ja-JP" altLang="en-US" sz="2000" dirty="0">
                <a:solidFill>
                  <a:schemeClr val="tx1"/>
                </a:solidFill>
                <a:latin typeface="+mn-ea"/>
              </a:rPr>
              <a:t>月の国連サミットで</a:t>
            </a:r>
            <a:r>
              <a:rPr kumimoji="1" lang="en-US" altLang="ja-JP" sz="2000" dirty="0">
                <a:solidFill>
                  <a:schemeClr val="tx1"/>
                </a:solidFill>
                <a:latin typeface="+mn-ea"/>
              </a:rPr>
              <a:t>150</a:t>
            </a:r>
            <a:r>
              <a:rPr kumimoji="1" lang="ja-JP" altLang="en-US" sz="2000" dirty="0">
                <a:solidFill>
                  <a:schemeClr val="tx1"/>
                </a:solidFill>
                <a:latin typeface="+mn-ea"/>
              </a:rPr>
              <a:t>を超える加盟国首脳の参加のもと、全会</a:t>
            </a:r>
            <a:endParaRPr kumimoji="1" lang="en-US" altLang="ja-JP" sz="2000" dirty="0">
              <a:solidFill>
                <a:schemeClr val="tx1"/>
              </a:solidFill>
              <a:latin typeface="+mn-ea"/>
            </a:endParaRPr>
          </a:p>
          <a:p>
            <a:r>
              <a:rPr kumimoji="1" lang="ja-JP" altLang="en-US" sz="2000" dirty="0">
                <a:solidFill>
                  <a:schemeClr val="tx1"/>
                </a:solidFill>
                <a:latin typeface="+mn-ea"/>
              </a:rPr>
              <a:t>　一致で採択された「持続可能な開発のための</a:t>
            </a:r>
            <a:r>
              <a:rPr kumimoji="1" lang="en-US" altLang="ja-JP" sz="2000" dirty="0">
                <a:solidFill>
                  <a:schemeClr val="tx1"/>
                </a:solidFill>
                <a:latin typeface="+mn-ea"/>
              </a:rPr>
              <a:t>2030</a:t>
            </a:r>
            <a:r>
              <a:rPr kumimoji="1" lang="ja-JP" altLang="en-US" sz="2000" dirty="0">
                <a:solidFill>
                  <a:schemeClr val="tx1"/>
                </a:solidFill>
                <a:latin typeface="+mn-ea"/>
              </a:rPr>
              <a:t>アジェンダ」に掲げられた、</a:t>
            </a:r>
            <a:r>
              <a:rPr kumimoji="1" lang="ja-JP" altLang="en-US" sz="2000" dirty="0">
                <a:solidFill>
                  <a:srgbClr val="C00000"/>
                </a:solidFill>
                <a:latin typeface="+mn-ea"/>
              </a:rPr>
              <a:t>「持続</a:t>
            </a:r>
            <a:endParaRPr kumimoji="1" lang="en-US" altLang="ja-JP" sz="2000" dirty="0">
              <a:solidFill>
                <a:srgbClr val="C00000"/>
              </a:solidFill>
              <a:latin typeface="+mn-ea"/>
            </a:endParaRPr>
          </a:p>
          <a:p>
            <a:r>
              <a:rPr kumimoji="1" lang="ja-JP" altLang="en-US" sz="2000" dirty="0">
                <a:solidFill>
                  <a:srgbClr val="C00000"/>
                </a:solidFill>
                <a:latin typeface="+mn-ea"/>
              </a:rPr>
              <a:t>　可能な開発目標（</a:t>
            </a:r>
            <a:r>
              <a:rPr kumimoji="1" lang="en-US" altLang="ja-JP" sz="2000" dirty="0">
                <a:solidFill>
                  <a:srgbClr val="C00000"/>
                </a:solidFill>
                <a:latin typeface="+mn-ea"/>
              </a:rPr>
              <a:t>Sustainable Development Goals</a:t>
            </a:r>
            <a:r>
              <a:rPr kumimoji="1" lang="ja-JP" altLang="en-US" sz="2000" dirty="0">
                <a:solidFill>
                  <a:srgbClr val="C00000"/>
                </a:solidFill>
                <a:latin typeface="+mn-ea"/>
              </a:rPr>
              <a:t>）」</a:t>
            </a:r>
            <a:r>
              <a:rPr kumimoji="1" lang="ja-JP" altLang="en-US" sz="2000" dirty="0">
                <a:solidFill>
                  <a:schemeClr val="tx1"/>
                </a:solidFill>
                <a:latin typeface="+mn-ea"/>
              </a:rPr>
              <a:t>のことです。</a:t>
            </a:r>
            <a:endParaRPr kumimoji="1" lang="en-US" altLang="ja-JP" sz="2000" dirty="0">
              <a:solidFill>
                <a:schemeClr val="tx1"/>
              </a:solidFill>
              <a:latin typeface="+mn-ea"/>
            </a:endParaRPr>
          </a:p>
          <a:p>
            <a:endParaRPr kumimoji="1" lang="ja-JP" altLang="en-US" sz="1050" dirty="0">
              <a:solidFill>
                <a:schemeClr val="tx1"/>
              </a:solidFill>
              <a:latin typeface="+mn-ea"/>
            </a:endParaRPr>
          </a:p>
          <a:p>
            <a:r>
              <a:rPr kumimoji="1" lang="ja-JP" altLang="en-US" sz="2000" dirty="0">
                <a:solidFill>
                  <a:schemeClr val="tx1"/>
                </a:solidFill>
                <a:latin typeface="+mn-ea"/>
              </a:rPr>
              <a:t>✓　</a:t>
            </a:r>
            <a:r>
              <a:rPr kumimoji="1" lang="en-US" altLang="ja-JP" sz="2000" dirty="0">
                <a:solidFill>
                  <a:schemeClr val="tx1"/>
                </a:solidFill>
                <a:latin typeface="+mn-ea"/>
              </a:rPr>
              <a:t>SDGs</a:t>
            </a:r>
            <a:r>
              <a:rPr kumimoji="1" lang="ja-JP" altLang="en-US" sz="2000" dirty="0">
                <a:solidFill>
                  <a:schemeClr val="tx1"/>
                </a:solidFill>
                <a:latin typeface="+mn-ea"/>
              </a:rPr>
              <a:t>は、先進国・途上国すべての国を対象に、</a:t>
            </a:r>
            <a:r>
              <a:rPr kumimoji="1" lang="ja-JP" altLang="en-US" sz="2000" dirty="0">
                <a:solidFill>
                  <a:srgbClr val="C00000"/>
                </a:solidFill>
                <a:latin typeface="+mn-ea"/>
              </a:rPr>
              <a:t>経済・社会・環境の</a:t>
            </a:r>
            <a:r>
              <a:rPr kumimoji="1" lang="en-US" altLang="ja-JP" sz="2000" dirty="0">
                <a:solidFill>
                  <a:srgbClr val="C00000"/>
                </a:solidFill>
                <a:latin typeface="+mn-ea"/>
              </a:rPr>
              <a:t>3</a:t>
            </a:r>
            <a:r>
              <a:rPr kumimoji="1" lang="ja-JP" altLang="en-US" sz="2000" dirty="0">
                <a:solidFill>
                  <a:srgbClr val="C00000"/>
                </a:solidFill>
                <a:latin typeface="+mn-ea"/>
              </a:rPr>
              <a:t>つの側面の</a:t>
            </a:r>
            <a:endParaRPr kumimoji="1" lang="en-US" altLang="ja-JP" sz="2000" dirty="0">
              <a:solidFill>
                <a:srgbClr val="C00000"/>
              </a:solidFill>
              <a:latin typeface="+mn-ea"/>
            </a:endParaRPr>
          </a:p>
          <a:p>
            <a:r>
              <a:rPr kumimoji="1" lang="ja-JP" altLang="en-US" sz="2000" dirty="0">
                <a:solidFill>
                  <a:srgbClr val="C00000"/>
                </a:solidFill>
                <a:latin typeface="+mn-ea"/>
              </a:rPr>
              <a:t>　バランスがとれた社会を目指す世界共通の目標</a:t>
            </a:r>
            <a:r>
              <a:rPr kumimoji="1" lang="ja-JP" altLang="en-US" sz="2000" dirty="0">
                <a:solidFill>
                  <a:schemeClr val="tx1"/>
                </a:solidFill>
                <a:latin typeface="+mn-ea"/>
              </a:rPr>
              <a:t>として、</a:t>
            </a:r>
            <a:r>
              <a:rPr kumimoji="1" lang="en-US" altLang="ja-JP" sz="2000" dirty="0">
                <a:solidFill>
                  <a:schemeClr val="tx1"/>
                </a:solidFill>
                <a:latin typeface="+mn-ea"/>
              </a:rPr>
              <a:t>17</a:t>
            </a:r>
            <a:r>
              <a:rPr kumimoji="1" lang="ja-JP" altLang="en-US" sz="2000" dirty="0">
                <a:solidFill>
                  <a:schemeClr val="tx1"/>
                </a:solidFill>
                <a:latin typeface="+mn-ea"/>
              </a:rPr>
              <a:t>のゴールとその課題ごと</a:t>
            </a:r>
            <a:endParaRPr kumimoji="1" lang="en-US" altLang="ja-JP" sz="2000" dirty="0">
              <a:solidFill>
                <a:schemeClr val="tx1"/>
              </a:solidFill>
              <a:latin typeface="+mn-ea"/>
            </a:endParaRPr>
          </a:p>
          <a:p>
            <a:r>
              <a:rPr kumimoji="1" lang="ja-JP" altLang="en-US" sz="2000" dirty="0">
                <a:solidFill>
                  <a:schemeClr val="tx1"/>
                </a:solidFill>
                <a:latin typeface="+mn-ea"/>
              </a:rPr>
              <a:t>　に設定された</a:t>
            </a:r>
            <a:r>
              <a:rPr kumimoji="1" lang="en-US" altLang="ja-JP" sz="2000" dirty="0">
                <a:solidFill>
                  <a:schemeClr val="tx1"/>
                </a:solidFill>
                <a:latin typeface="+mn-ea"/>
              </a:rPr>
              <a:t>169</a:t>
            </a:r>
            <a:r>
              <a:rPr kumimoji="1" lang="ja-JP" altLang="en-US" sz="2000" dirty="0">
                <a:solidFill>
                  <a:schemeClr val="tx1"/>
                </a:solidFill>
                <a:latin typeface="+mn-ea"/>
              </a:rPr>
              <a:t>のターゲット（達成基準）から構成されます。</a:t>
            </a:r>
            <a:endParaRPr kumimoji="1" lang="en-US" altLang="ja-JP" sz="2000" dirty="0">
              <a:solidFill>
                <a:schemeClr val="tx1"/>
              </a:solidFill>
              <a:latin typeface="+mn-ea"/>
            </a:endParaRPr>
          </a:p>
          <a:p>
            <a:endParaRPr kumimoji="1" lang="en-US" altLang="ja-JP" sz="1050" dirty="0">
              <a:solidFill>
                <a:schemeClr val="tx1"/>
              </a:solidFill>
              <a:latin typeface="+mn-ea"/>
            </a:endParaRPr>
          </a:p>
          <a:p>
            <a:r>
              <a:rPr kumimoji="1" lang="ja-JP" altLang="en-US" sz="2000" dirty="0">
                <a:solidFill>
                  <a:schemeClr val="tx1"/>
                </a:solidFill>
                <a:latin typeface="+mn-ea"/>
              </a:rPr>
              <a:t>✓　それらは、貧困や飢餓から環境問題、経済成長やジェンダーに至る広範な課題を</a:t>
            </a:r>
            <a:endParaRPr kumimoji="1" lang="en-US" altLang="ja-JP" sz="2000" dirty="0">
              <a:solidFill>
                <a:schemeClr val="tx1"/>
              </a:solidFill>
              <a:latin typeface="+mn-ea"/>
            </a:endParaRPr>
          </a:p>
          <a:p>
            <a:r>
              <a:rPr kumimoji="1" lang="ja-JP" altLang="en-US" sz="2000" dirty="0">
                <a:solidFill>
                  <a:schemeClr val="tx1"/>
                </a:solidFill>
                <a:latin typeface="+mn-ea"/>
              </a:rPr>
              <a:t>　網羅しており、豊かさを追求しながら地球環境を守り、そして「誰一人取り残さない」</a:t>
            </a:r>
            <a:endParaRPr kumimoji="1" lang="en-US" altLang="ja-JP" sz="2000" dirty="0">
              <a:solidFill>
                <a:schemeClr val="tx1"/>
              </a:solidFill>
              <a:latin typeface="+mn-ea"/>
            </a:endParaRPr>
          </a:p>
          <a:p>
            <a:r>
              <a:rPr kumimoji="1" lang="ja-JP" altLang="en-US" sz="2000" dirty="0">
                <a:solidFill>
                  <a:schemeClr val="tx1"/>
                </a:solidFill>
                <a:latin typeface="+mn-ea"/>
              </a:rPr>
              <a:t>　ことを強調し、人々が人間らしく暮らしていくための社会的基盤を</a:t>
            </a:r>
            <a:r>
              <a:rPr kumimoji="1" lang="en-US" altLang="ja-JP" sz="2000" dirty="0">
                <a:solidFill>
                  <a:schemeClr val="tx1"/>
                </a:solidFill>
                <a:latin typeface="+mn-ea"/>
              </a:rPr>
              <a:t>2030</a:t>
            </a:r>
            <a:r>
              <a:rPr kumimoji="1" lang="ja-JP" altLang="en-US" sz="2000" dirty="0">
                <a:solidFill>
                  <a:schemeClr val="tx1"/>
                </a:solidFill>
                <a:latin typeface="+mn-ea"/>
              </a:rPr>
              <a:t>年までに達成</a:t>
            </a:r>
            <a:endParaRPr kumimoji="1" lang="en-US" altLang="ja-JP" sz="2000" dirty="0">
              <a:solidFill>
                <a:schemeClr val="tx1"/>
              </a:solidFill>
              <a:latin typeface="+mn-ea"/>
            </a:endParaRPr>
          </a:p>
          <a:p>
            <a:r>
              <a:rPr kumimoji="1" lang="ja-JP" altLang="en-US" sz="2000" dirty="0">
                <a:solidFill>
                  <a:schemeClr val="tx1"/>
                </a:solidFill>
                <a:latin typeface="+mn-ea"/>
              </a:rPr>
              <a:t>　することが目標とされています。</a:t>
            </a:r>
          </a:p>
        </p:txBody>
      </p:sp>
      <p:sp>
        <p:nvSpPr>
          <p:cNvPr id="2" name="正方形/長方形 1">
            <a:extLst>
              <a:ext uri="{FF2B5EF4-FFF2-40B4-BE49-F238E27FC236}">
                <a16:creationId xmlns:a16="http://schemas.microsoft.com/office/drawing/2014/main" id="{9630CD7F-F98D-181F-A20F-96C76DD7AE6B}"/>
              </a:ext>
            </a:extLst>
          </p:cNvPr>
          <p:cNvSpPr/>
          <p:nvPr/>
        </p:nvSpPr>
        <p:spPr>
          <a:xfrm>
            <a:off x="265471" y="99204"/>
            <a:ext cx="9419303" cy="439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ln w="0"/>
                <a:solidFill>
                  <a:schemeClr val="tx1"/>
                </a:solidFill>
              </a:rPr>
              <a:t>　</a:t>
            </a:r>
            <a:r>
              <a:rPr kumimoji="1" lang="id-ID" altLang="ja-JP" sz="2400" dirty="0">
                <a:ln w="0"/>
                <a:solidFill>
                  <a:schemeClr val="tx1"/>
                </a:solidFill>
              </a:rPr>
              <a:t>SDGs</a:t>
            </a:r>
            <a:r>
              <a:rPr kumimoji="1" lang="ja-JP" altLang="id-ID" sz="2400" dirty="0">
                <a:ln w="0"/>
                <a:solidFill>
                  <a:schemeClr val="tx1"/>
                </a:solidFill>
              </a:rPr>
              <a:t>（</a:t>
            </a:r>
            <a:r>
              <a:rPr kumimoji="1" lang="ja-JP" altLang="en-US" sz="2400" dirty="0">
                <a:ln w="0"/>
                <a:solidFill>
                  <a:schemeClr val="tx1"/>
                </a:solidFill>
              </a:rPr>
              <a:t>持続可能な開発目標；</a:t>
            </a:r>
            <a:r>
              <a:rPr kumimoji="1" lang="id-ID" altLang="ja-JP" sz="2400" dirty="0">
                <a:ln w="0"/>
                <a:solidFill>
                  <a:schemeClr val="tx1"/>
                </a:solidFill>
              </a:rPr>
              <a:t>Sustainable Development Goals</a:t>
            </a:r>
            <a:r>
              <a:rPr kumimoji="1" lang="ja-JP" altLang="id-ID" sz="2400" dirty="0">
                <a:ln w="0"/>
                <a:solidFill>
                  <a:schemeClr val="tx1"/>
                </a:solidFill>
              </a:rPr>
              <a:t>）</a:t>
            </a:r>
            <a:endParaRPr kumimoji="1" lang="ja-JP" altLang="en-US" sz="2400" dirty="0">
              <a:ln w="0"/>
              <a:solidFill>
                <a:schemeClr val="tx1"/>
              </a:solidFill>
            </a:endParaRPr>
          </a:p>
        </p:txBody>
      </p:sp>
      <p:cxnSp>
        <p:nvCxnSpPr>
          <p:cNvPr id="6" name="直線コネクタ 5">
            <a:extLst>
              <a:ext uri="{FF2B5EF4-FFF2-40B4-BE49-F238E27FC236}">
                <a16:creationId xmlns:a16="http://schemas.microsoft.com/office/drawing/2014/main" id="{0596BB38-34CF-ADB7-397B-3EE241D57070}"/>
              </a:ext>
            </a:extLst>
          </p:cNvPr>
          <p:cNvCxnSpPr>
            <a:cxnSpLocks/>
          </p:cNvCxnSpPr>
          <p:nvPr/>
        </p:nvCxnSpPr>
        <p:spPr>
          <a:xfrm>
            <a:off x="381000" y="578479"/>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925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F3C0A-1B63-A276-EB2F-7CF12C31F72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EA812D-2074-84DC-85E4-826F304C1785}"/>
              </a:ext>
            </a:extLst>
          </p:cNvPr>
          <p:cNvSpPr>
            <a:spLocks noGrp="1"/>
          </p:cNvSpPr>
          <p:nvPr>
            <p:ph type="sldNum" sz="quarter" idx="12"/>
          </p:nvPr>
        </p:nvSpPr>
        <p:spPr/>
        <p:txBody>
          <a:bodyPr/>
          <a:lstStyle/>
          <a:p>
            <a:fld id="{E19FEFA5-F69B-4463-85F3-6BA87B34B307}" type="slidenum">
              <a:rPr kumimoji="1" lang="ja-JP" altLang="en-US" smtClean="0"/>
              <a:pPr/>
              <a:t>53</a:t>
            </a:fld>
            <a:endParaRPr kumimoji="1" lang="ja-JP" altLang="en-US"/>
          </a:p>
        </p:txBody>
      </p:sp>
      <p:sp>
        <p:nvSpPr>
          <p:cNvPr id="8" name="正方形/長方形 7">
            <a:extLst>
              <a:ext uri="{FF2B5EF4-FFF2-40B4-BE49-F238E27FC236}">
                <a16:creationId xmlns:a16="http://schemas.microsoft.com/office/drawing/2014/main" id="{9AA37A3D-221E-9EEC-1688-4AEBBBB96EA0}"/>
              </a:ext>
            </a:extLst>
          </p:cNvPr>
          <p:cNvSpPr/>
          <p:nvPr/>
        </p:nvSpPr>
        <p:spPr>
          <a:xfrm>
            <a:off x="272629" y="381581"/>
            <a:ext cx="9382647" cy="21175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n-ea"/>
              </a:rPr>
              <a:t>✓　</a:t>
            </a:r>
            <a:r>
              <a:rPr kumimoji="1" lang="ja-JP" altLang="en-US" sz="2000" dirty="0">
                <a:solidFill>
                  <a:srgbClr val="C00000"/>
                </a:solidFill>
                <a:latin typeface="+mn-ea"/>
              </a:rPr>
              <a:t>漁業に関連する目標</a:t>
            </a:r>
            <a:r>
              <a:rPr kumimoji="1" lang="ja-JP" altLang="en-US" sz="2000" dirty="0">
                <a:solidFill>
                  <a:schemeClr val="tx1"/>
                </a:solidFill>
                <a:latin typeface="+mn-ea"/>
              </a:rPr>
              <a:t>としては、</a:t>
            </a:r>
            <a:r>
              <a:rPr kumimoji="1" lang="ja-JP" altLang="en-US" sz="2000" dirty="0">
                <a:solidFill>
                  <a:srgbClr val="C00000"/>
                </a:solidFill>
                <a:latin typeface="+mn-ea"/>
              </a:rPr>
              <a:t>「</a:t>
            </a:r>
            <a:r>
              <a:rPr kumimoji="1" lang="en-US" altLang="ja-JP" sz="2000" dirty="0">
                <a:solidFill>
                  <a:srgbClr val="C00000"/>
                </a:solidFill>
                <a:latin typeface="+mn-ea"/>
              </a:rPr>
              <a:t>14</a:t>
            </a:r>
            <a:r>
              <a:rPr kumimoji="1" lang="ja-JP" altLang="en-US" sz="2000" dirty="0">
                <a:solidFill>
                  <a:srgbClr val="C00000"/>
                </a:solidFill>
                <a:latin typeface="+mn-ea"/>
              </a:rPr>
              <a:t>．持続可能な開発のために海洋・海洋資源を保</a:t>
            </a:r>
            <a:endParaRPr kumimoji="1" lang="en-US" altLang="ja-JP" sz="2000" dirty="0">
              <a:solidFill>
                <a:srgbClr val="C00000"/>
              </a:solidFill>
              <a:latin typeface="+mn-ea"/>
            </a:endParaRPr>
          </a:p>
          <a:p>
            <a:r>
              <a:rPr kumimoji="1" lang="ja-JP" altLang="en-US" sz="2000" dirty="0">
                <a:solidFill>
                  <a:srgbClr val="C00000"/>
                </a:solidFill>
                <a:latin typeface="+mn-ea"/>
              </a:rPr>
              <a:t>　全し、持続可能な形で利用する」</a:t>
            </a:r>
            <a:r>
              <a:rPr kumimoji="1" lang="ja-JP" altLang="en-US" sz="2000" dirty="0">
                <a:solidFill>
                  <a:schemeClr val="tx1"/>
                </a:solidFill>
                <a:latin typeface="+mn-ea"/>
              </a:rPr>
              <a:t>があります。</a:t>
            </a:r>
            <a:endParaRPr kumimoji="1" lang="en-US" altLang="ja-JP" sz="2000" dirty="0">
              <a:solidFill>
                <a:schemeClr val="tx1"/>
              </a:solidFill>
              <a:latin typeface="+mn-ea"/>
            </a:endParaRPr>
          </a:p>
          <a:p>
            <a:endParaRPr kumimoji="1" lang="en-US" altLang="ja-JP" sz="1050" dirty="0">
              <a:solidFill>
                <a:schemeClr val="tx1"/>
              </a:solidFill>
              <a:latin typeface="+mn-ea"/>
            </a:endParaRPr>
          </a:p>
          <a:p>
            <a:r>
              <a:rPr kumimoji="1" lang="ja-JP" altLang="en-US" sz="2000" dirty="0">
                <a:solidFill>
                  <a:schemeClr val="tx1"/>
                </a:solidFill>
                <a:latin typeface="+mn-ea"/>
              </a:rPr>
              <a:t>✓　これらには、</a:t>
            </a:r>
            <a:r>
              <a:rPr kumimoji="1" lang="ja-JP" altLang="en-US" sz="2000" dirty="0">
                <a:solidFill>
                  <a:srgbClr val="C00000"/>
                </a:solidFill>
                <a:latin typeface="+mn-ea"/>
              </a:rPr>
              <a:t>海洋・沿岸生態系の保全と持続可能な利用の推進</a:t>
            </a:r>
            <a:r>
              <a:rPr kumimoji="1" lang="ja-JP" altLang="en-US" sz="2000" dirty="0">
                <a:solidFill>
                  <a:schemeClr val="tx1"/>
                </a:solidFill>
                <a:latin typeface="+mn-ea"/>
              </a:rPr>
              <a:t>、</a:t>
            </a:r>
            <a:r>
              <a:rPr kumimoji="1" lang="ja-JP" altLang="en-US" sz="2000" dirty="0">
                <a:solidFill>
                  <a:srgbClr val="C00000"/>
                </a:solidFill>
                <a:latin typeface="+mn-ea"/>
              </a:rPr>
              <a:t>過剰漁業や違法・</a:t>
            </a:r>
            <a:endParaRPr kumimoji="1" lang="en-US" altLang="ja-JP" sz="2000" dirty="0">
              <a:solidFill>
                <a:srgbClr val="C00000"/>
              </a:solidFill>
              <a:latin typeface="+mn-ea"/>
            </a:endParaRPr>
          </a:p>
          <a:p>
            <a:r>
              <a:rPr kumimoji="1" lang="ja-JP" altLang="en-US" sz="2000" dirty="0">
                <a:solidFill>
                  <a:srgbClr val="C00000"/>
                </a:solidFill>
                <a:latin typeface="+mn-ea"/>
              </a:rPr>
              <a:t>　無報告・無規制（</a:t>
            </a:r>
            <a:r>
              <a:rPr kumimoji="1" lang="en-US" altLang="ja-JP" sz="2000" dirty="0">
                <a:solidFill>
                  <a:srgbClr val="C00000"/>
                </a:solidFill>
                <a:latin typeface="+mn-ea"/>
              </a:rPr>
              <a:t>IUU</a:t>
            </a:r>
            <a:r>
              <a:rPr kumimoji="1" lang="ja-JP" altLang="en-US" sz="2000" dirty="0">
                <a:solidFill>
                  <a:srgbClr val="C00000"/>
                </a:solidFill>
                <a:latin typeface="+mn-ea"/>
              </a:rPr>
              <a:t>）漁業</a:t>
            </a:r>
            <a:r>
              <a:rPr kumimoji="1" lang="ja-JP" altLang="en-US" sz="2000" dirty="0">
                <a:solidFill>
                  <a:schemeClr val="tx1"/>
                </a:solidFill>
                <a:latin typeface="+mn-ea"/>
              </a:rPr>
              <a:t>及び</a:t>
            </a:r>
            <a:r>
              <a:rPr kumimoji="1" lang="ja-JP" altLang="en-US" sz="2000" dirty="0">
                <a:solidFill>
                  <a:srgbClr val="C00000"/>
                </a:solidFill>
                <a:latin typeface="+mn-ea"/>
              </a:rPr>
              <a:t>破壊的な漁業慣行を終了</a:t>
            </a:r>
            <a:r>
              <a:rPr kumimoji="1" lang="ja-JP" altLang="en-US" sz="2000" dirty="0">
                <a:solidFill>
                  <a:schemeClr val="tx1"/>
                </a:solidFill>
                <a:latin typeface="+mn-ea"/>
              </a:rPr>
              <a:t>、海洋汚染の予防等が掲げ</a:t>
            </a:r>
            <a:endParaRPr kumimoji="1" lang="en-US" altLang="ja-JP" sz="2000" dirty="0">
              <a:solidFill>
                <a:schemeClr val="tx1"/>
              </a:solidFill>
              <a:latin typeface="+mn-ea"/>
            </a:endParaRPr>
          </a:p>
          <a:p>
            <a:r>
              <a:rPr kumimoji="1" lang="ja-JP" altLang="en-US" sz="2000">
                <a:solidFill>
                  <a:schemeClr val="tx1"/>
                </a:solidFill>
                <a:latin typeface="+mn-ea"/>
              </a:rPr>
              <a:t>　られて</a:t>
            </a:r>
            <a:r>
              <a:rPr kumimoji="1" lang="ja-JP" altLang="en-US" sz="2000" dirty="0">
                <a:solidFill>
                  <a:schemeClr val="tx1"/>
                </a:solidFill>
                <a:latin typeface="+mn-ea"/>
              </a:rPr>
              <a:t>います。</a:t>
            </a:r>
          </a:p>
        </p:txBody>
      </p:sp>
      <p:pic>
        <p:nvPicPr>
          <p:cNvPr id="9" name="図 8">
            <a:extLst>
              <a:ext uri="{FF2B5EF4-FFF2-40B4-BE49-F238E27FC236}">
                <a16:creationId xmlns:a16="http://schemas.microsoft.com/office/drawing/2014/main" id="{F8BD7E3C-1F48-F6D9-9010-98B784034328}"/>
              </a:ext>
            </a:extLst>
          </p:cNvPr>
          <p:cNvPicPr>
            <a:picLocks noChangeAspect="1"/>
          </p:cNvPicPr>
          <p:nvPr/>
        </p:nvPicPr>
        <p:blipFill rotWithShape="1">
          <a:blip r:embed="rId3"/>
          <a:srcRect l="18589" t="23520" r="19553" b="36039"/>
          <a:stretch/>
        </p:blipFill>
        <p:spPr bwMode="auto">
          <a:xfrm>
            <a:off x="21886" y="2824904"/>
            <a:ext cx="7724152" cy="2839579"/>
          </a:xfrm>
          <a:prstGeom prst="rect">
            <a:avLst/>
          </a:prstGeom>
          <a:ln>
            <a:noFill/>
          </a:ln>
          <a:extLst>
            <a:ext uri="{53640926-AAD7-44D8-BBD7-CCE9431645EC}">
              <a14:shadowObscured xmlns:a14="http://schemas.microsoft.com/office/drawing/2010/main"/>
            </a:ext>
          </a:extLst>
        </p:spPr>
      </p:pic>
      <p:pic>
        <p:nvPicPr>
          <p:cNvPr id="10" name="図 9" descr="目標14のロゴ">
            <a:extLst>
              <a:ext uri="{FF2B5EF4-FFF2-40B4-BE49-F238E27FC236}">
                <a16:creationId xmlns:a16="http://schemas.microsoft.com/office/drawing/2014/main" id="{0A0D402C-F9FF-862F-424B-5A68F12083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6038" y="3745433"/>
            <a:ext cx="1828830" cy="1828830"/>
          </a:xfrm>
          <a:prstGeom prst="rect">
            <a:avLst/>
          </a:prstGeom>
          <a:noFill/>
          <a:ln>
            <a:noFill/>
          </a:ln>
        </p:spPr>
      </p:pic>
      <p:sp>
        <p:nvSpPr>
          <p:cNvPr id="11" name="正方形/長方形 10">
            <a:extLst>
              <a:ext uri="{FF2B5EF4-FFF2-40B4-BE49-F238E27FC236}">
                <a16:creationId xmlns:a16="http://schemas.microsoft.com/office/drawing/2014/main" id="{D3DDE86A-00A4-8E10-9693-5216B4A0A64D}"/>
              </a:ext>
            </a:extLst>
          </p:cNvPr>
          <p:cNvSpPr/>
          <p:nvPr/>
        </p:nvSpPr>
        <p:spPr>
          <a:xfrm>
            <a:off x="3375030" y="4659848"/>
            <a:ext cx="1017864" cy="9349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3D7380B-D842-693F-5BDE-A6E906DD0AC7}"/>
              </a:ext>
            </a:extLst>
          </p:cNvPr>
          <p:cNvSpPr txBox="1"/>
          <p:nvPr/>
        </p:nvSpPr>
        <p:spPr>
          <a:xfrm>
            <a:off x="6796132" y="5801611"/>
            <a:ext cx="2428830" cy="253916"/>
          </a:xfrm>
          <a:prstGeom prst="rect">
            <a:avLst/>
          </a:prstGeom>
          <a:noFill/>
        </p:spPr>
        <p:txBody>
          <a:bodyPr wrap="square">
            <a:spAutoFit/>
          </a:bodyPr>
          <a:lstStyle/>
          <a:p>
            <a:r>
              <a:rPr lang="ja-JP" altLang="en-US" sz="1050" dirty="0"/>
              <a:t>出典：農林水産省ホームページ</a:t>
            </a:r>
          </a:p>
        </p:txBody>
      </p:sp>
    </p:spTree>
    <p:extLst>
      <p:ext uri="{BB962C8B-B14F-4D97-AF65-F5344CB8AC3E}">
        <p14:creationId xmlns:p14="http://schemas.microsoft.com/office/powerpoint/2010/main" val="2892493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906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useBgFill="1">
        <p:nvSpPr>
          <p:cNvPr id="17" name="Rectangle 16">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図 7" descr="水中を泳いでいる魚&#10;&#10;AI によって生成されたコンテンツは間違っている可能性があります。">
            <a:extLst>
              <a:ext uri="{FF2B5EF4-FFF2-40B4-BE49-F238E27FC236}">
                <a16:creationId xmlns:a16="http://schemas.microsoft.com/office/drawing/2014/main" id="{16CD1C7A-C89F-A1A6-D4AB-E16789A3D439}"/>
              </a:ext>
            </a:extLst>
          </p:cNvPr>
          <p:cNvPicPr>
            <a:picLocks noChangeAspect="1"/>
          </p:cNvPicPr>
          <p:nvPr/>
        </p:nvPicPr>
        <p:blipFill>
          <a:blip r:embed="rId5">
            <a:alphaModFix amt="35000"/>
            <a:extLst>
              <a:ext uri="{28A0092B-C50C-407E-A947-70E740481C1C}">
                <a14:useLocalDpi xmlns:a14="http://schemas.microsoft.com/office/drawing/2010/main" val="0"/>
              </a:ext>
            </a:extLst>
          </a:blip>
          <a:srcRect r="3224" b="2"/>
          <a:stretch>
            <a:fillRect/>
          </a:stretch>
        </p:blipFill>
        <p:spPr>
          <a:xfrm>
            <a:off x="20" y="10"/>
            <a:ext cx="9905980" cy="6857990"/>
          </a:xfrm>
          <a:prstGeom prst="rect">
            <a:avLst/>
          </a:prstGeom>
        </p:spPr>
      </p:pic>
      <p:pic>
        <p:nvPicPr>
          <p:cNvPr id="19" name="Picture 18">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テキスト ボックス 6">
            <a:extLst>
              <a:ext uri="{FF2B5EF4-FFF2-40B4-BE49-F238E27FC236}">
                <a16:creationId xmlns:a16="http://schemas.microsoft.com/office/drawing/2014/main" id="{EEE4B892-B142-164E-392F-7F2F489C1785}"/>
              </a:ext>
            </a:extLst>
          </p:cNvPr>
          <p:cNvSpPr txBox="1"/>
          <p:nvPr/>
        </p:nvSpPr>
        <p:spPr>
          <a:xfrm>
            <a:off x="1422697" y="2448865"/>
            <a:ext cx="7060605" cy="2509213"/>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kumimoji="1" lang="ja-JP" altLang="en-US" sz="4800" cap="all" spc="-100" dirty="0">
                <a:latin typeface="+mj-lt"/>
                <a:ea typeface="+mj-ea"/>
                <a:cs typeface="+mj-cs"/>
              </a:rPr>
              <a:t>以上で講習は終了です。</a:t>
            </a:r>
            <a:endParaRPr kumimoji="1" lang="en-US" altLang="ja-JP" sz="4800" cap="all" spc="-100" dirty="0">
              <a:latin typeface="+mj-lt"/>
              <a:ea typeface="+mj-ea"/>
              <a:cs typeface="+mj-cs"/>
            </a:endParaRPr>
          </a:p>
          <a:p>
            <a:pPr algn="ctr" defTabSz="914400">
              <a:lnSpc>
                <a:spcPct val="90000"/>
              </a:lnSpc>
              <a:spcBef>
                <a:spcPct val="0"/>
              </a:spcBef>
              <a:spcAft>
                <a:spcPts val="600"/>
              </a:spcAft>
            </a:pPr>
            <a:endParaRPr kumimoji="1" lang="en-US" altLang="ja-JP" sz="4800" cap="all" spc="-100" dirty="0">
              <a:latin typeface="+mj-lt"/>
              <a:ea typeface="+mj-ea"/>
              <a:cs typeface="+mj-cs"/>
            </a:endParaRPr>
          </a:p>
          <a:p>
            <a:pPr algn="ctr" defTabSz="914400">
              <a:lnSpc>
                <a:spcPct val="90000"/>
              </a:lnSpc>
              <a:spcBef>
                <a:spcPct val="0"/>
              </a:spcBef>
              <a:spcAft>
                <a:spcPts val="600"/>
              </a:spcAft>
            </a:pPr>
            <a:r>
              <a:rPr kumimoji="1" lang="ja-JP" altLang="en-US" sz="4800" cap="all" spc="-100" dirty="0">
                <a:latin typeface="+mj-lt"/>
                <a:ea typeface="+mj-ea"/>
                <a:cs typeface="+mj-cs"/>
              </a:rPr>
              <a:t>お疲れ様でした。</a:t>
            </a:r>
            <a:endParaRPr kumimoji="1" lang="en-US" altLang="ja-JP" sz="4800" cap="all" spc="-100" dirty="0">
              <a:latin typeface="+mj-lt"/>
              <a:ea typeface="+mj-ea"/>
              <a:cs typeface="+mj-cs"/>
            </a:endParaRPr>
          </a:p>
          <a:p>
            <a:pPr algn="ctr" defTabSz="914400">
              <a:lnSpc>
                <a:spcPct val="90000"/>
              </a:lnSpc>
              <a:spcBef>
                <a:spcPct val="0"/>
              </a:spcBef>
              <a:spcAft>
                <a:spcPts val="600"/>
              </a:spcAft>
            </a:pPr>
            <a:endParaRPr kumimoji="1" lang="en-US" altLang="ja-JP" sz="4800" cap="all" spc="-100" dirty="0">
              <a:latin typeface="+mj-lt"/>
              <a:ea typeface="+mj-ea"/>
              <a:cs typeface="+mj-cs"/>
            </a:endParaRPr>
          </a:p>
        </p:txBody>
      </p:sp>
      <p:sp>
        <p:nvSpPr>
          <p:cNvPr id="4" name="スライド番号プレースホルダー 3">
            <a:extLst>
              <a:ext uri="{FF2B5EF4-FFF2-40B4-BE49-F238E27FC236}">
                <a16:creationId xmlns:a16="http://schemas.microsoft.com/office/drawing/2014/main" id="{A2C08AA3-0362-0993-4350-5A4F2AE83221}"/>
              </a:ext>
            </a:extLst>
          </p:cNvPr>
          <p:cNvSpPr>
            <a:spLocks noGrp="1"/>
          </p:cNvSpPr>
          <p:nvPr>
            <p:ph type="sldNum" sz="quarter" idx="12"/>
          </p:nvPr>
        </p:nvSpPr>
        <p:spPr>
          <a:xfrm>
            <a:off x="8542633" y="5883275"/>
            <a:ext cx="620925" cy="365125"/>
          </a:xfrm>
        </p:spPr>
        <p:txBody>
          <a:bodyPr vert="horz" lIns="91440" tIns="45720" rIns="91440" bIns="45720" rtlCol="0" anchor="ctr">
            <a:normAutofit/>
          </a:bodyPr>
          <a:lstStyle/>
          <a:p>
            <a:pPr>
              <a:spcAft>
                <a:spcPts val="600"/>
              </a:spcAft>
            </a:pPr>
            <a:fld id="{E19FEFA5-F69B-4463-85F3-6BA87B34B307}" type="slidenum">
              <a:rPr kumimoji="1" lang="en-US" altLang="ja-JP"/>
              <a:pPr>
                <a:spcAft>
                  <a:spcPts val="600"/>
                </a:spcAft>
              </a:pPr>
              <a:t>54</a:t>
            </a:fld>
            <a:endParaRPr kumimoji="1" lang="en-US" altLang="ja-JP"/>
          </a:p>
        </p:txBody>
      </p:sp>
    </p:spTree>
    <p:extLst>
      <p:ext uri="{BB962C8B-B14F-4D97-AF65-F5344CB8AC3E}">
        <p14:creationId xmlns:p14="http://schemas.microsoft.com/office/powerpoint/2010/main" val="3918610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F31063A4-CB5C-4914-B034-D9E4D9D65059}"/>
              </a:ext>
            </a:extLst>
          </p:cNvPr>
          <p:cNvSpPr>
            <a:spLocks noGrp="1"/>
          </p:cNvSpPr>
          <p:nvPr>
            <p:ph type="sldNum" sz="quarter" idx="12"/>
          </p:nvPr>
        </p:nvSpPr>
        <p:spPr>
          <a:xfrm>
            <a:off x="7677150" y="6492875"/>
            <a:ext cx="2228850" cy="365125"/>
          </a:xfrm>
        </p:spPr>
        <p:txBody>
          <a:bodyPr/>
          <a:lstStyle/>
          <a:p>
            <a:fld id="{D2D8002D-B5B0-4BAC-B1F6-782DDCCE6D9C}" type="slidenum">
              <a:rPr kumimoji="1" lang="ja-JP" altLang="en-US" smtClean="0"/>
              <a:t>5</a:t>
            </a:fld>
            <a:endParaRPr kumimoji="1" lang="ja-JP" altLang="en-US"/>
          </a:p>
        </p:txBody>
      </p:sp>
      <p:cxnSp>
        <p:nvCxnSpPr>
          <p:cNvPr id="2" name="直線コネクタ 1">
            <a:extLst>
              <a:ext uri="{FF2B5EF4-FFF2-40B4-BE49-F238E27FC236}">
                <a16:creationId xmlns:a16="http://schemas.microsoft.com/office/drawing/2014/main" id="{DAEF2C3D-4069-0623-06D2-1C03495A9442}"/>
              </a:ext>
            </a:extLst>
          </p:cNvPr>
          <p:cNvCxnSpPr>
            <a:cxnSpLocks/>
          </p:cNvCxnSpPr>
          <p:nvPr/>
        </p:nvCxnSpPr>
        <p:spPr>
          <a:xfrm>
            <a:off x="82551" y="521790"/>
            <a:ext cx="9718397"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636436E1-4F83-6C33-338A-5BBBCCEB7132}"/>
              </a:ext>
            </a:extLst>
          </p:cNvPr>
          <p:cNvSpPr/>
          <p:nvPr/>
        </p:nvSpPr>
        <p:spPr>
          <a:xfrm>
            <a:off x="104665" y="78809"/>
            <a:ext cx="9718396" cy="461665"/>
          </a:xfrm>
          <a:prstGeom prst="rect">
            <a:avLst/>
          </a:prstGeom>
        </p:spPr>
        <p:txBody>
          <a:bodyPr wrap="square">
            <a:spAutoFit/>
          </a:bodyPr>
          <a:lstStyle/>
          <a:p>
            <a:r>
              <a:rPr kumimoji="1" lang="en-US" altLang="ja-JP" sz="2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参考</a:t>
            </a:r>
            <a:r>
              <a:rPr kumimoji="1" lang="en-US" altLang="ja-JP" sz="2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操業海域別の漁業種類（例）</a:t>
            </a:r>
          </a:p>
        </p:txBody>
      </p:sp>
      <p:sp>
        <p:nvSpPr>
          <p:cNvPr id="3" name="テキスト ボックス 2">
            <a:extLst>
              <a:ext uri="{FF2B5EF4-FFF2-40B4-BE49-F238E27FC236}">
                <a16:creationId xmlns:a16="http://schemas.microsoft.com/office/drawing/2014/main" id="{CCBE7D8B-366D-DCD1-3750-1665D48AD6F9}"/>
              </a:ext>
            </a:extLst>
          </p:cNvPr>
          <p:cNvSpPr txBox="1"/>
          <p:nvPr/>
        </p:nvSpPr>
        <p:spPr>
          <a:xfrm>
            <a:off x="3596640" y="6365917"/>
            <a:ext cx="6204308"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出典：農林水産省ホームページ、一般社団法人　全国漁業就業者確保育成センターホームページ</a:t>
            </a:r>
          </a:p>
        </p:txBody>
      </p:sp>
      <p:pic>
        <p:nvPicPr>
          <p:cNvPr id="66" name="図 65" descr="グラフィカル ユーザー インターフェイス, アプリケーション&#10;&#10;AI 生成コンテンツは誤りを含む可能性があります。">
            <a:extLst>
              <a:ext uri="{FF2B5EF4-FFF2-40B4-BE49-F238E27FC236}">
                <a16:creationId xmlns:a16="http://schemas.microsoft.com/office/drawing/2014/main" id="{67103EAB-CDBF-007C-DBFA-9E39010D9D8B}"/>
              </a:ext>
            </a:extLst>
          </p:cNvPr>
          <p:cNvPicPr>
            <a:picLocks noChangeAspect="1"/>
          </p:cNvPicPr>
          <p:nvPr/>
        </p:nvPicPr>
        <p:blipFill rotWithShape="1">
          <a:blip r:embed="rId3"/>
          <a:srcRect l="19019" t="18523" r="9701" b="11178"/>
          <a:stretch>
            <a:fillRect/>
          </a:stretch>
        </p:blipFill>
        <p:spPr bwMode="auto">
          <a:xfrm>
            <a:off x="52586" y="902651"/>
            <a:ext cx="9822554" cy="5448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333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7" descr="水の中にある大きな船&#10;&#10;AI によって生成されたコンテンツは間違っている可能性があります。">
            <a:extLst>
              <a:ext uri="{FF2B5EF4-FFF2-40B4-BE49-F238E27FC236}">
                <a16:creationId xmlns:a16="http://schemas.microsoft.com/office/drawing/2014/main" id="{0363AFB1-49FB-8194-2106-4296EF7DBAC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21497" r="1" b="26568"/>
          <a:stretch>
            <a:fillRect/>
          </a:stretch>
        </p:blipFill>
        <p:spPr>
          <a:xfrm>
            <a:off x="20" y="-1"/>
            <a:ext cx="9903503" cy="6858000"/>
          </a:xfrm>
          <a:prstGeom prst="rect">
            <a:avLst/>
          </a:prstGeom>
        </p:spPr>
      </p:pic>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0" y="2032000"/>
            <a:ext cx="3975656" cy="2256896"/>
          </a:xfrm>
          <a:prstGeom prst="rect">
            <a:avLst/>
          </a:prstGeom>
        </p:spPr>
        <p:txBody>
          <a:bodyPr vert="horz" lIns="91440" tIns="45720" rIns="91440" bIns="45720" rtlCol="0" anchor="b">
            <a:normAutofit/>
          </a:bodyPr>
          <a:lstStyle/>
          <a:p>
            <a:pPr>
              <a:defRPr/>
            </a:pPr>
            <a:r>
              <a:rPr lang="ja-JP" altLang="en-US" sz="4800" cap="all" spc="-100" dirty="0">
                <a:latin typeface="メイリオ" panose="020B0604030504040204" pitchFamily="50" charset="-128"/>
                <a:ea typeface="メイリオ" panose="020B0604030504040204" pitchFamily="50" charset="-128"/>
              </a:rPr>
              <a:t>（２）</a:t>
            </a:r>
            <a:r>
              <a:rPr kumimoji="1" lang="ja-JP" altLang="en-US" sz="4800" cap="all" spc="-100" dirty="0">
                <a:latin typeface="メイリオ" panose="020B0604030504040204" pitchFamily="50" charset="-128"/>
                <a:ea typeface="メイリオ" panose="020B0604030504040204" pitchFamily="50" charset="-128"/>
              </a:rPr>
              <a:t>主要な</a:t>
            </a:r>
            <a:br>
              <a:rPr kumimoji="1" lang="en-US" altLang="ja-JP" sz="4800" cap="all" spc="-100" dirty="0">
                <a:latin typeface="メイリオ" panose="020B0604030504040204" pitchFamily="50" charset="-128"/>
                <a:ea typeface="メイリオ" panose="020B0604030504040204" pitchFamily="50" charset="-128"/>
              </a:rPr>
            </a:br>
            <a:r>
              <a:rPr lang="ja-JP" altLang="en-US" sz="4800" cap="all" spc="-100" dirty="0">
                <a:latin typeface="メイリオ" panose="020B0604030504040204" pitchFamily="50" charset="-128"/>
                <a:ea typeface="メイリオ" panose="020B0604030504040204" pitchFamily="50" charset="-128"/>
              </a:rPr>
              <a:t>　</a:t>
            </a:r>
            <a:r>
              <a:rPr kumimoji="1" lang="ja-JP" altLang="en-US" sz="4800" cap="all" spc="-100" dirty="0">
                <a:latin typeface="メイリオ" panose="020B0604030504040204" pitchFamily="50" charset="-128"/>
                <a:ea typeface="メイリオ" panose="020B0604030504040204" pitchFamily="50" charset="-128"/>
              </a:rPr>
              <a:t>漁船漁業</a:t>
            </a:r>
            <a:endParaRPr kumimoji="1" lang="en-US" altLang="ja-JP" sz="4800" cap="all" spc="-100"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a:solidFill>
                  <a:srgbClr val="FFFFFF"/>
                </a:solidFill>
              </a:rPr>
              <a:pPr>
                <a:spcAft>
                  <a:spcPts val="600"/>
                </a:spcAft>
              </a:pPr>
              <a:t>6</a:t>
            </a:fld>
            <a:endParaRPr kumimoji="1" lang="en-US" altLang="ja-JP" sz="1200">
              <a:solidFill>
                <a:srgbClr val="FFFFFF"/>
              </a:solidFill>
            </a:endParaRPr>
          </a:p>
        </p:txBody>
      </p:sp>
    </p:spTree>
    <p:extLst>
      <p:ext uri="{BB962C8B-B14F-4D97-AF65-F5344CB8AC3E}">
        <p14:creationId xmlns:p14="http://schemas.microsoft.com/office/powerpoint/2010/main" val="11782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7</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561000" y="130430"/>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漁ろう操船講習の対象となる漁業</a:t>
            </a:r>
          </a:p>
        </p:txBody>
      </p:sp>
      <p:cxnSp>
        <p:nvCxnSpPr>
          <p:cNvPr id="3" name="直線コネクタ 2">
            <a:extLst>
              <a:ext uri="{FF2B5EF4-FFF2-40B4-BE49-F238E27FC236}">
                <a16:creationId xmlns:a16="http://schemas.microsoft.com/office/drawing/2014/main" id="{CD167F2A-5C91-A97F-12A8-CE0383CCFDA9}"/>
              </a:ext>
            </a:extLst>
          </p:cNvPr>
          <p:cNvCxnSpPr>
            <a:cxnSpLocks/>
          </p:cNvCxnSpPr>
          <p:nvPr/>
        </p:nvCxnSpPr>
        <p:spPr>
          <a:xfrm>
            <a:off x="381000" y="669182"/>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41EF6530-22CA-8EAA-7CB7-10AB5FE32C1C}"/>
              </a:ext>
            </a:extLst>
          </p:cNvPr>
          <p:cNvSpPr/>
          <p:nvPr/>
        </p:nvSpPr>
        <p:spPr>
          <a:xfrm>
            <a:off x="864000" y="2706195"/>
            <a:ext cx="8015840" cy="38374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メイリオ" panose="020B0604030504040204" pitchFamily="50" charset="-128"/>
                <a:ea typeface="メイリオ" panose="020B0604030504040204" pitchFamily="50" charset="-128"/>
              </a:rPr>
              <a:t>・遠洋まぐろはえ縄漁業</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・かつお一本釣り漁業</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・まき網漁業</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・底びき網漁業</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・いか釣り漁業</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・さんま棒受網漁業</a:t>
            </a:r>
          </a:p>
        </p:txBody>
      </p:sp>
      <p:sp>
        <p:nvSpPr>
          <p:cNvPr id="6" name="テキスト ボックス 5">
            <a:extLst>
              <a:ext uri="{FF2B5EF4-FFF2-40B4-BE49-F238E27FC236}">
                <a16:creationId xmlns:a16="http://schemas.microsoft.com/office/drawing/2014/main" id="{49472BC0-7356-5832-C676-2262F2B5CDA6}"/>
              </a:ext>
            </a:extLst>
          </p:cNvPr>
          <p:cNvSpPr txBox="1"/>
          <p:nvPr/>
        </p:nvSpPr>
        <p:spPr>
          <a:xfrm>
            <a:off x="204020" y="964414"/>
            <a:ext cx="9234947" cy="1446550"/>
          </a:xfrm>
          <a:prstGeom prst="rect">
            <a:avLst/>
          </a:prstGeom>
          <a:noFill/>
        </p:spPr>
        <p:txBody>
          <a:bodyPr wrap="square" rtlCol="0">
            <a:spAutoFit/>
          </a:bodyPr>
          <a:lstStyle/>
          <a:p>
            <a:r>
              <a:rPr kumimoji="1" lang="ja-JP" altLang="en-US" sz="2200" dirty="0">
                <a:latin typeface="メイリオ" panose="020B0604030504040204" pitchFamily="50" charset="-128"/>
                <a:ea typeface="メイリオ" panose="020B0604030504040204" pitchFamily="50" charset="-128"/>
              </a:rPr>
              <a:t>✓　我が国において、一定以上の漁船の規模で、かつ排他的経済水域</a:t>
            </a:r>
          </a:p>
          <a:p>
            <a:r>
              <a:rPr kumimoji="1" lang="ja-JP" altLang="en-US" sz="2200" dirty="0">
                <a:latin typeface="メイリオ" panose="020B0604030504040204" pitchFamily="50" charset="-128"/>
                <a:ea typeface="メイリオ" panose="020B0604030504040204" pitchFamily="50" charset="-128"/>
              </a:rPr>
              <a:t>　（</a:t>
            </a:r>
            <a:r>
              <a:rPr kumimoji="1" lang="en-US" altLang="ja-JP" sz="2200" dirty="0">
                <a:latin typeface="メイリオ" panose="020B0604030504040204" pitchFamily="50" charset="-128"/>
                <a:ea typeface="メイリオ" panose="020B0604030504040204" pitchFamily="50" charset="-128"/>
              </a:rPr>
              <a:t>EEZ</a:t>
            </a:r>
            <a:r>
              <a:rPr kumimoji="1" lang="ja-JP" altLang="en-US" sz="2200" dirty="0">
                <a:latin typeface="メイリオ" panose="020B0604030504040204" pitchFamily="50" charset="-128"/>
                <a:ea typeface="メイリオ" panose="020B0604030504040204" pitchFamily="50" charset="-128"/>
              </a:rPr>
              <a:t>）の外で操業を行っているのは遠洋・沖合漁業です。</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dirty="0">
                <a:solidFill>
                  <a:srgbClr val="C00000"/>
                </a:solidFill>
                <a:latin typeface="メイリオ" panose="020B0604030504040204" pitchFamily="50" charset="-128"/>
                <a:ea typeface="メイリオ" panose="020B0604030504040204" pitchFamily="50" charset="-128"/>
              </a:rPr>
              <a:t>　漁ろう操船講習の対象となるのは遠洋・沖合の漁船</a:t>
            </a:r>
            <a:r>
              <a:rPr kumimoji="1" lang="ja-JP" altLang="en-US" sz="2200" dirty="0">
                <a:latin typeface="メイリオ" panose="020B0604030504040204" pitchFamily="50" charset="-128"/>
                <a:ea typeface="メイリオ" panose="020B0604030504040204" pitchFamily="50" charset="-128"/>
              </a:rPr>
              <a:t>です。</a:t>
            </a:r>
          </a:p>
          <a:p>
            <a:r>
              <a:rPr kumimoji="1" lang="ja-JP" altLang="en-US" sz="2200" dirty="0">
                <a:latin typeface="メイリオ" panose="020B0604030504040204" pitchFamily="50" charset="-128"/>
                <a:ea typeface="メイリオ" panose="020B0604030504040204" pitchFamily="50" charset="-128"/>
              </a:rPr>
              <a:t>✓　主要な漁業としては以下が挙げられます。</a:t>
            </a:r>
          </a:p>
        </p:txBody>
      </p:sp>
    </p:spTree>
    <p:extLst>
      <p:ext uri="{BB962C8B-B14F-4D97-AF65-F5344CB8AC3E}">
        <p14:creationId xmlns:p14="http://schemas.microsoft.com/office/powerpoint/2010/main" val="3631900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E361-F676-81A8-639F-031722CBFF84}"/>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AD704430-6709-C2A5-57AF-C518E7698FF6}"/>
              </a:ext>
            </a:extLst>
          </p:cNvPr>
          <p:cNvSpPr>
            <a:spLocks noGrp="1"/>
          </p:cNvSpPr>
          <p:nvPr>
            <p:ph type="title"/>
          </p:nvPr>
        </p:nvSpPr>
        <p:spPr>
          <a:xfrm>
            <a:off x="681037" y="2831144"/>
            <a:ext cx="8543925" cy="604781"/>
          </a:xfrm>
          <a:prstGeom prst="rect">
            <a:avLst/>
          </a:prstGeom>
        </p:spPr>
        <p:txBody>
          <a:bodyPr wrap="square">
            <a:spAutoFit/>
          </a:bodyPr>
          <a:lstStyle/>
          <a:p>
            <a:pPr algn="ctr" defTabSz="914400">
              <a:defRPr/>
            </a:pPr>
            <a:r>
              <a:rPr kumimoji="1" lang="en-US" altLang="ja-JP" sz="3600" dirty="0">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DA585A67-D447-FD6F-37F4-9EF5B8719E45}"/>
              </a:ext>
            </a:extLst>
          </p:cNvPr>
          <p:cNvSpPr>
            <a:spLocks noGrp="1"/>
          </p:cNvSpPr>
          <p:nvPr>
            <p:ph type="sldNum" sz="quarter" idx="12"/>
          </p:nvPr>
        </p:nvSpPr>
        <p:spPr/>
        <p:txBody>
          <a:bodyPr/>
          <a:lstStyle/>
          <a:p>
            <a:fld id="{E19FEFA5-F69B-4463-85F3-6BA87B34B307}" type="slidenum">
              <a:rPr kumimoji="1" lang="ja-JP" altLang="en-US" smtClean="0"/>
              <a:pPr/>
              <a:t>8</a:t>
            </a:fld>
            <a:endParaRPr kumimoji="1" lang="ja-JP" altLang="en-US"/>
          </a:p>
        </p:txBody>
      </p:sp>
      <p:sp>
        <p:nvSpPr>
          <p:cNvPr id="2" name="タイトル 1">
            <a:extLst>
              <a:ext uri="{FF2B5EF4-FFF2-40B4-BE49-F238E27FC236}">
                <a16:creationId xmlns:a16="http://schemas.microsoft.com/office/drawing/2014/main" id="{002C364A-9E47-A20A-2569-9CB18543B5A9}"/>
              </a:ext>
            </a:extLst>
          </p:cNvPr>
          <p:cNvSpPr txBox="1">
            <a:spLocks/>
          </p:cNvSpPr>
          <p:nvPr/>
        </p:nvSpPr>
        <p:spPr>
          <a:xfrm>
            <a:off x="561000" y="58993"/>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遠洋まぐろはえ縄漁業</a:t>
            </a:r>
          </a:p>
        </p:txBody>
      </p:sp>
      <p:cxnSp>
        <p:nvCxnSpPr>
          <p:cNvPr id="3" name="直線コネクタ 2">
            <a:extLst>
              <a:ext uri="{FF2B5EF4-FFF2-40B4-BE49-F238E27FC236}">
                <a16:creationId xmlns:a16="http://schemas.microsoft.com/office/drawing/2014/main" id="{29751A44-909E-3425-A8DE-68392B56B28B}"/>
              </a:ext>
            </a:extLst>
          </p:cNvPr>
          <p:cNvCxnSpPr>
            <a:cxnSpLocks/>
          </p:cNvCxnSpPr>
          <p:nvPr/>
        </p:nvCxnSpPr>
        <p:spPr>
          <a:xfrm>
            <a:off x="381001" y="566600"/>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1634FC95-06DD-D286-308F-D9E823B4F553}"/>
              </a:ext>
            </a:extLst>
          </p:cNvPr>
          <p:cNvSpPr/>
          <p:nvPr/>
        </p:nvSpPr>
        <p:spPr>
          <a:xfrm>
            <a:off x="262395" y="810496"/>
            <a:ext cx="9381207" cy="57087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概要</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a:t>
            </a:r>
            <a:r>
              <a:rPr kumimoji="1" lang="ja-JP" altLang="en-US" dirty="0">
                <a:solidFill>
                  <a:srgbClr val="C00000"/>
                </a:solidFill>
                <a:latin typeface="メイリオ" panose="020B0604030504040204" pitchFamily="50" charset="-128"/>
                <a:ea typeface="メイリオ" panose="020B0604030504040204" pitchFamily="50" charset="-128"/>
              </a:rPr>
              <a:t>浮きはえ縄を使用</a:t>
            </a:r>
            <a:r>
              <a:rPr kumimoji="1" lang="ja-JP" altLang="en-US" dirty="0">
                <a:solidFill>
                  <a:schemeClr val="tx1"/>
                </a:solidFill>
                <a:latin typeface="メイリオ" panose="020B0604030504040204" pitchFamily="50" charset="-128"/>
                <a:ea typeface="メイリオ" panose="020B0604030504040204" pitchFamily="50" charset="-128"/>
              </a:rPr>
              <a:t>して</a:t>
            </a:r>
            <a:r>
              <a:rPr kumimoji="1" lang="ja-JP" altLang="en-US" dirty="0">
                <a:solidFill>
                  <a:srgbClr val="C00000"/>
                </a:solidFill>
                <a:latin typeface="メイリオ" panose="020B0604030504040204" pitchFamily="50" charset="-128"/>
                <a:ea typeface="メイリオ" panose="020B0604030504040204" pitchFamily="50" charset="-128"/>
              </a:rPr>
              <a:t>マグロ、カジキまたはサメを釣獲する漁法</a:t>
            </a:r>
            <a:r>
              <a:rPr kumimoji="1" lang="ja-JP" altLang="en-US" dirty="0">
                <a:solidFill>
                  <a:schemeClr val="tx1"/>
                </a:solidFill>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高度回遊性魚類であるマグロ類を主要な漁獲対象とすることから、</a:t>
            </a:r>
            <a:r>
              <a:rPr kumimoji="1" lang="ja-JP" altLang="en-US" dirty="0">
                <a:solidFill>
                  <a:srgbClr val="C00000"/>
                </a:solidFill>
                <a:latin typeface="メイリオ" panose="020B0604030504040204" pitchFamily="50" charset="-128"/>
                <a:ea typeface="メイリオ" panose="020B0604030504040204" pitchFamily="50" charset="-128"/>
              </a:rPr>
              <a:t>操業海域が公海を</a:t>
            </a:r>
            <a:endParaRPr kumimoji="1" lang="en-US" altLang="ja-JP" dirty="0">
              <a:solidFill>
                <a:srgbClr val="C00000"/>
              </a:solidFill>
              <a:latin typeface="メイリオ" panose="020B0604030504040204" pitchFamily="50" charset="-128"/>
              <a:ea typeface="メイリオ" panose="020B0604030504040204" pitchFamily="50" charset="-128"/>
            </a:endParaRPr>
          </a:p>
          <a:p>
            <a:r>
              <a:rPr kumimoji="1" lang="ja-JP" altLang="en-US" dirty="0">
                <a:solidFill>
                  <a:srgbClr val="C00000"/>
                </a:solidFill>
                <a:latin typeface="メイリオ" panose="020B0604030504040204" pitchFamily="50" charset="-128"/>
                <a:ea typeface="メイリオ" panose="020B0604030504040204" pitchFamily="50" charset="-128"/>
              </a:rPr>
              <a:t>　含む全世界</a:t>
            </a:r>
            <a:r>
              <a:rPr kumimoji="1" lang="ja-JP" altLang="en-US" dirty="0">
                <a:solidFill>
                  <a:schemeClr val="tx1"/>
                </a:solidFill>
                <a:latin typeface="メイリオ" panose="020B0604030504040204" pitchFamily="50" charset="-128"/>
                <a:ea typeface="メイリオ" panose="020B0604030504040204" pitchFamily="50" charset="-128"/>
              </a:rPr>
              <a:t>に及んでいる。</a:t>
            </a:r>
            <a:endParaRPr kumimoji="1" lang="en-US" altLang="ja-JP" dirty="0">
              <a:solidFill>
                <a:schemeClr val="tx1"/>
              </a:solidFill>
              <a:latin typeface="メイリオ" panose="020B0604030504040204" pitchFamily="50" charset="-128"/>
              <a:ea typeface="メイリオ" panose="020B0604030504040204" pitchFamily="50" charset="-128"/>
            </a:endParaRPr>
          </a:p>
          <a:p>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r>
              <a:rPr kumimoji="1" lang="ja-JP" altLang="en-US" dirty="0">
                <a:solidFill>
                  <a:schemeClr val="tx1"/>
                </a:solidFill>
                <a:highlight>
                  <a:srgbClr val="FFFF00"/>
                </a:highlight>
                <a:latin typeface="メイリオ" panose="020B0604030504040204" pitchFamily="50" charset="-128"/>
                <a:ea typeface="メイリオ" panose="020B0604030504040204" pitchFamily="50" charset="-128"/>
              </a:rPr>
              <a:t>操業形態</a:t>
            </a:r>
            <a:r>
              <a:rPr kumimoji="1" lang="en-US" altLang="ja-JP" dirty="0">
                <a:solidFill>
                  <a:schemeClr val="tx1"/>
                </a:solidFill>
                <a:highlight>
                  <a:srgbClr val="FFFF00"/>
                </a:highlight>
                <a:latin typeface="メイリオ" panose="020B0604030504040204" pitchFamily="50" charset="-128"/>
                <a:ea typeface="メイリオ" panose="020B0604030504040204" pitchFamily="50" charset="-128"/>
              </a:rPr>
              <a:t>】</a:t>
            </a:r>
          </a:p>
          <a:p>
            <a:r>
              <a:rPr kumimoji="1" lang="ja-JP" altLang="en-US" dirty="0">
                <a:solidFill>
                  <a:schemeClr val="tx1"/>
                </a:solidFill>
                <a:latin typeface="メイリオ" panose="020B0604030504040204" pitchFamily="50" charset="-128"/>
                <a:ea typeface="メイリオ" panose="020B0604030504040204" pitchFamily="50" charset="-128"/>
              </a:rPr>
              <a:t>・　夜明け前に投縄準備に入り、完了次第、一斉に作業を開始する。</a:t>
            </a:r>
          </a:p>
          <a:p>
            <a:r>
              <a:rPr kumimoji="1" lang="ja-JP" altLang="en-US" dirty="0">
                <a:solidFill>
                  <a:schemeClr val="tx1"/>
                </a:solidFill>
                <a:latin typeface="メイリオ" panose="020B0604030504040204" pitchFamily="50" charset="-128"/>
                <a:ea typeface="メイリオ" panose="020B0604030504040204" pitchFamily="50" charset="-128"/>
              </a:rPr>
              <a:t>・　全長</a:t>
            </a:r>
            <a:r>
              <a:rPr kumimoji="1" lang="en-US" altLang="ja-JP" dirty="0">
                <a:solidFill>
                  <a:schemeClr val="tx1"/>
                </a:solidFill>
                <a:latin typeface="メイリオ" panose="020B0604030504040204" pitchFamily="50" charset="-128"/>
                <a:ea typeface="メイリオ" panose="020B0604030504040204" pitchFamily="50" charset="-128"/>
              </a:rPr>
              <a:t>150km </a:t>
            </a:r>
            <a:r>
              <a:rPr kumimoji="1" lang="ja-JP" altLang="en-US" dirty="0">
                <a:solidFill>
                  <a:schemeClr val="tx1"/>
                </a:solidFill>
                <a:latin typeface="メイリオ" panose="020B0604030504040204" pitchFamily="50" charset="-128"/>
                <a:ea typeface="メイリオ" panose="020B0604030504040204" pitchFamily="50" charset="-128"/>
              </a:rPr>
              <a:t>にも及ぶ長い幹縄に目印となるラジオブイや縄を浮かすためのビン玉を</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付けると共に、釣針の付いている枝縄に素早くイカ、サンマ、アジ、サバ等の餌を付け、</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海中に投入する。針の数は</a:t>
            </a:r>
            <a:r>
              <a:rPr kumimoji="1" lang="en-US" altLang="ja-JP" dirty="0">
                <a:solidFill>
                  <a:schemeClr val="tx1"/>
                </a:solidFill>
                <a:latin typeface="メイリオ" panose="020B0604030504040204" pitchFamily="50" charset="-128"/>
                <a:ea typeface="メイリオ" panose="020B0604030504040204" pitchFamily="50" charset="-128"/>
              </a:rPr>
              <a:t>2,500</a:t>
            </a:r>
            <a:r>
              <a:rPr kumimoji="1" lang="ja-JP" altLang="en-US" dirty="0">
                <a:solidFill>
                  <a:schemeClr val="tx1"/>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3,000</a:t>
            </a:r>
            <a:r>
              <a:rPr kumimoji="1" lang="ja-JP" altLang="en-US" dirty="0">
                <a:solidFill>
                  <a:schemeClr val="tx1"/>
                </a:solidFill>
                <a:latin typeface="メイリオ" panose="020B0604030504040204" pitchFamily="50" charset="-128"/>
                <a:ea typeface="メイリオ" panose="020B0604030504040204" pitchFamily="50" charset="-128"/>
              </a:rPr>
              <a:t>本、時間にして約４時間。</a:t>
            </a:r>
          </a:p>
          <a:p>
            <a:r>
              <a:rPr kumimoji="1" lang="ja-JP" altLang="en-US" dirty="0">
                <a:solidFill>
                  <a:schemeClr val="tx1"/>
                </a:solidFill>
                <a:latin typeface="メイリオ" panose="020B0604030504040204" pitchFamily="50" charset="-128"/>
                <a:ea typeface="メイリオ" panose="020B0604030504040204" pitchFamily="50" charset="-128"/>
              </a:rPr>
              <a:t>・　投縄終了後、マグロがかかるまで２～３時間程度待機し、揚縄作業に入る。揚縄には</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a:t>
            </a:r>
            <a:r>
              <a:rPr kumimoji="1" lang="en-US" altLang="ja-JP" dirty="0">
                <a:solidFill>
                  <a:schemeClr val="tx1"/>
                </a:solidFill>
                <a:latin typeface="メイリオ" panose="020B0604030504040204" pitchFamily="50" charset="-128"/>
                <a:ea typeface="メイリオ" panose="020B0604030504040204" pitchFamily="50" charset="-128"/>
              </a:rPr>
              <a:t>10 </a:t>
            </a:r>
            <a:r>
              <a:rPr kumimoji="1" lang="ja-JP" altLang="en-US" dirty="0">
                <a:solidFill>
                  <a:schemeClr val="tx1"/>
                </a:solidFill>
                <a:latin typeface="メイリオ" panose="020B0604030504040204" pitchFamily="50" charset="-128"/>
                <a:ea typeface="メイリオ" panose="020B0604030504040204" pitchFamily="50" charset="-128"/>
              </a:rPr>
              <a:t>時間～</a:t>
            </a:r>
            <a:r>
              <a:rPr kumimoji="1" lang="en-US" altLang="ja-JP" dirty="0">
                <a:solidFill>
                  <a:schemeClr val="tx1"/>
                </a:solidFill>
                <a:latin typeface="メイリオ" panose="020B0604030504040204" pitchFamily="50" charset="-128"/>
                <a:ea typeface="メイリオ" panose="020B0604030504040204" pitchFamily="50" charset="-128"/>
              </a:rPr>
              <a:t>12 </a:t>
            </a:r>
            <a:r>
              <a:rPr kumimoji="1" lang="ja-JP" altLang="en-US" dirty="0">
                <a:solidFill>
                  <a:schemeClr val="tx1"/>
                </a:solidFill>
                <a:latin typeface="メイリオ" panose="020B0604030504040204" pitchFamily="50" charset="-128"/>
                <a:ea typeface="メイリオ" panose="020B0604030504040204" pitchFamily="50" charset="-128"/>
              </a:rPr>
              <a:t>時間程度を要する。</a:t>
            </a:r>
          </a:p>
          <a:p>
            <a:r>
              <a:rPr kumimoji="1" lang="ja-JP" altLang="en-US" dirty="0">
                <a:solidFill>
                  <a:schemeClr val="tx1"/>
                </a:solidFill>
                <a:latin typeface="メイリオ" panose="020B0604030504040204" pitchFamily="50" charset="-128"/>
                <a:ea typeface="メイリオ" panose="020B0604030504040204" pitchFamily="50" charset="-128"/>
              </a:rPr>
              <a:t>・　漁獲されたマグロ類は、全海域で操業する船の場合は、えら、内臓、ひれを取り除き、</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血抜きを完全に行った上で、マイナス</a:t>
            </a:r>
            <a:r>
              <a:rPr kumimoji="1" lang="en-US" altLang="ja-JP" dirty="0">
                <a:solidFill>
                  <a:schemeClr val="tx1"/>
                </a:solidFill>
                <a:latin typeface="メイリオ" panose="020B0604030504040204" pitchFamily="50" charset="-128"/>
                <a:ea typeface="メイリオ" panose="020B0604030504040204" pitchFamily="50" charset="-128"/>
              </a:rPr>
              <a:t>60 ℃</a:t>
            </a:r>
            <a:r>
              <a:rPr kumimoji="1" lang="ja-JP" altLang="en-US" dirty="0">
                <a:solidFill>
                  <a:schemeClr val="tx1"/>
                </a:solidFill>
                <a:latin typeface="メイリオ" panose="020B0604030504040204" pitchFamily="50" charset="-128"/>
                <a:ea typeface="メイリオ" panose="020B0604030504040204" pitchFamily="50" charset="-128"/>
              </a:rPr>
              <a:t>の超低温で急速冷凍される。「近海」又は</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「小型」の船の場合は、魚種及び水揚げまでの時間により洋上での処理状況が異なるも</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のの、冷海水で保存され生のまま水揚げされる。</a:t>
            </a:r>
          </a:p>
          <a:p>
            <a:r>
              <a:rPr kumimoji="1" lang="ja-JP" altLang="en-US" dirty="0">
                <a:solidFill>
                  <a:schemeClr val="tx1"/>
                </a:solidFill>
                <a:latin typeface="メイリオ" panose="020B0604030504040204" pitchFamily="50" charset="-128"/>
                <a:ea typeface="メイリオ" panose="020B0604030504040204" pitchFamily="50" charset="-128"/>
              </a:rPr>
              <a:t>・　全海域で操業するまぐろはえ縄船の場合、大西洋やインド洋等の遠洋で操業するため、</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１回の航海は約１年程度に及ぶ。</a:t>
            </a:r>
          </a:p>
          <a:p>
            <a:r>
              <a:rPr kumimoji="1" lang="ja-JP" altLang="en-US" dirty="0">
                <a:solidFill>
                  <a:schemeClr val="tx1"/>
                </a:solidFill>
                <a:latin typeface="メイリオ" panose="020B0604030504040204" pitchFamily="50" charset="-128"/>
                <a:ea typeface="メイリオ" panose="020B0604030504040204" pitchFamily="50" charset="-128"/>
              </a:rPr>
              <a:t>・　操業海域は全世界に及ぶが、近海のまぐろはえ縄船については、日本周辺海域を中心</a:t>
            </a:r>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　に公海及び外国</a:t>
            </a:r>
            <a:r>
              <a:rPr kumimoji="1" lang="en-US" altLang="ja-JP" dirty="0">
                <a:solidFill>
                  <a:schemeClr val="tx1"/>
                </a:solidFill>
                <a:latin typeface="メイリオ" panose="020B0604030504040204" pitchFamily="50" charset="-128"/>
                <a:ea typeface="メイリオ" panose="020B0604030504040204" pitchFamily="50" charset="-128"/>
              </a:rPr>
              <a:t>200 </a:t>
            </a:r>
            <a:r>
              <a:rPr kumimoji="1" lang="ja-JP" altLang="en-US" dirty="0">
                <a:solidFill>
                  <a:schemeClr val="tx1"/>
                </a:solidFill>
                <a:latin typeface="メイリオ" panose="020B0604030504040204" pitchFamily="50" charset="-128"/>
                <a:ea typeface="メイリオ" panose="020B0604030504040204" pitchFamily="50" charset="-128"/>
              </a:rPr>
              <a:t>海里水域を含む中西部太平洋で操業する。</a:t>
            </a:r>
          </a:p>
        </p:txBody>
      </p:sp>
    </p:spTree>
    <p:extLst>
      <p:ext uri="{BB962C8B-B14F-4D97-AF65-F5344CB8AC3E}">
        <p14:creationId xmlns:p14="http://schemas.microsoft.com/office/powerpoint/2010/main" val="751421683"/>
      </p:ext>
    </p:extLst>
  </p:cSld>
  <p:clrMapOvr>
    <a:masterClrMapping/>
  </p:clrMapOvr>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d93d72-e8f0-4c90-8ce1-a9548ccb60bb">
      <Terms xmlns="http://schemas.microsoft.com/office/infopath/2007/PartnerControls"/>
    </lcf76f155ced4ddcb4097134ff3c332f>
    <TaxCatchAll xmlns="85ec59af-1a16-40a0-b163-384e34c79a5c" xsi:nil="true"/>
    <_x4f5c__x6210__x65e5__x6642_ xmlns="f8d93d72-e8f0-4c90-8ce1-a9548ccb60bb" xsi:nil="true"/>
    <response xmlns="f8d93d72-e8f0-4c90-8ce1-a9548ccb60bb" xsi:nil="true"/>
    <Email xmlns="f8d93d72-e8f0-4c90-8ce1-a9548ccb60bb" xsi:nil="true"/>
    <name xmlns="f8d93d72-e8f0-4c90-8ce1-a9548ccb60b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7645845FE584949A9DAF21575ECBFFF" ma:contentTypeVersion="19" ma:contentTypeDescription="新しいドキュメントを作成します。" ma:contentTypeScope="" ma:versionID="5a04591ab43e10d08264caac865ccc95">
  <xsd:schema xmlns:xsd="http://www.w3.org/2001/XMLSchema" xmlns:xs="http://www.w3.org/2001/XMLSchema" xmlns:p="http://schemas.microsoft.com/office/2006/metadata/properties" xmlns:ns2="f8d93d72-e8f0-4c90-8ce1-a9548ccb60bb" xmlns:ns3="85ec59af-1a16-40a0-b163-384e34c79a5c" targetNamespace="http://schemas.microsoft.com/office/2006/metadata/properties" ma:root="true" ma:fieldsID="3eda81e7edba17f1144cf4b96702d7a8" ns2:_="" ns3:_="">
    <xsd:import namespace="f8d93d72-e8f0-4c90-8ce1-a9548ccb60bb"/>
    <xsd:import namespace="85ec59af-1a16-40a0-b163-384e34c79a5c"/>
    <xsd:element name="properties">
      <xsd:complexType>
        <xsd:sequence>
          <xsd:element name="documentManagement">
            <xsd:complexType>
              <xsd:all>
                <xsd:element ref="ns2:_x4f5c__x6210__x65e5__x6642_"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3:SharedWithUsers" minOccurs="0"/>
                <xsd:element ref="ns3:SharedWithDetails" minOccurs="0"/>
                <xsd:element ref="ns2:response" minOccurs="0"/>
                <xsd:element ref="ns2:name" minOccurs="0"/>
                <xsd:element ref="ns2:Em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93d72-e8f0-4c90-8ce1-a9548ccb60bb" elementFormDefault="qualified">
    <xsd:import namespace="http://schemas.microsoft.com/office/2006/documentManagement/types"/>
    <xsd:import namespace="http://schemas.microsoft.com/office/infopath/2007/PartnerControls"/>
    <xsd:element name="_x4f5c__x6210__x65e5__x6642_" ma:index="8" nillable="true" ma:displayName="作成日時" ma:default="" ma:description="" ma:format="DateTime" ma:internalName="_x4f5c__x6210__x65e5__x6642_">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response" ma:index="24" nillable="true" ma:displayName="response" ma:format="Dropdown" ma:internalName="response">
      <xsd:simpleType>
        <xsd:restriction base="dms:Text">
          <xsd:maxLength value="255"/>
        </xsd:restriction>
      </xsd:simpleType>
    </xsd:element>
    <xsd:element name="name" ma:index="25" nillable="true" ma:displayName="name" ma:format="Dropdown" ma:internalName="name">
      <xsd:simpleType>
        <xsd:restriction base="dms:Text">
          <xsd:maxLength value="255"/>
        </xsd:restriction>
      </xsd:simpleType>
    </xsd:element>
    <xsd:element name="Email" ma:index="26" nillable="true" ma:displayName="Email" ma:format="Dropdown" ma:internalName="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ec59af-1a16-40a0-b163-384e34c79a5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3d719b-d03e-426f-a0a8-ceada2aff59c}" ma:internalName="TaxCatchAll" ma:showField="CatchAllData" ma:web="85ec59af-1a16-40a0-b163-384e34c79a5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6AF19-F897-4169-950E-6B4A978D7C34}">
  <ds:schemaRefs>
    <ds:schemaRef ds:uri="http://schemas.microsoft.com/office/2006/documentManagement/types"/>
    <ds:schemaRef ds:uri="http://www.w3.org/XML/1998/namespace"/>
    <ds:schemaRef ds:uri="f8d93d72-e8f0-4c90-8ce1-a9548ccb60bb"/>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85ec59af-1a16-40a0-b163-384e34c79a5c"/>
    <ds:schemaRef ds:uri="http://purl.org/dc/dcmitype/"/>
  </ds:schemaRefs>
</ds:datastoreItem>
</file>

<file path=customXml/itemProps2.xml><?xml version="1.0" encoding="utf-8"?>
<ds:datastoreItem xmlns:ds="http://schemas.openxmlformats.org/officeDocument/2006/customXml" ds:itemID="{E5305794-5ED8-478F-9F13-80B9F17D2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93d72-e8f0-4c90-8ce1-a9548ccb60bb"/>
    <ds:schemaRef ds:uri="85ec59af-1a16-40a0-b163-384e34c79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AAD7DB-1019-46BA-8795-1B1BEAC935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しずく</Template>
  <TotalTime>6535</TotalTime>
  <Words>7968</Words>
  <Application>Microsoft Office PowerPoint</Application>
  <PresentationFormat>A4 210 x 297 mm</PresentationFormat>
  <Paragraphs>670</Paragraphs>
  <Slides>55</Slides>
  <Notes>25</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スライド タイトル</vt:lpstr>
      </vt:variant>
      <vt:variant>
        <vt:i4>55</vt:i4>
      </vt:variant>
      <vt:variant>
        <vt:lpstr>目的別スライド ショー</vt:lpstr>
      </vt:variant>
      <vt:variant>
        <vt:i4>1</vt:i4>
      </vt:variant>
    </vt:vector>
  </HeadingPairs>
  <TitlesOfParts>
    <vt:vector size="65" baseType="lpstr">
      <vt:lpstr>HGPｺﾞｼｯｸM</vt:lpstr>
      <vt:lpstr>ＭＳ Ｐゴシック</vt:lpstr>
      <vt:lpstr>新細明體</vt:lpstr>
      <vt:lpstr>メイリオ</vt:lpstr>
      <vt:lpstr>游ゴシック</vt:lpstr>
      <vt:lpstr>Arial</vt:lpstr>
      <vt:lpstr>Century Gothic</vt:lpstr>
      <vt:lpstr>Tw Cen MT</vt:lpstr>
      <vt:lpstr>しずく</vt:lpstr>
      <vt:lpstr>Ⅱ.漁ろう操船に関する知識  １．我が国の漁業について</vt:lpstr>
      <vt:lpstr>PowerPoint プレゼンテーション</vt:lpstr>
      <vt:lpstr>（１）我が国 　　の漁業</vt:lpstr>
      <vt:lpstr>PowerPoint プレゼンテーション</vt:lpstr>
      <vt:lpstr>PowerPoint プレゼンテーション</vt:lpstr>
      <vt:lpstr>PowerPoint プレゼンテーション</vt:lpstr>
      <vt:lpstr>（２）主要な 　漁船漁業</vt:lpstr>
      <vt:lpstr>PowerPoint プレゼンテーション</vt:lpstr>
      <vt:lpstr>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Ⅰ.●●</vt:lpstr>
      <vt:lpstr>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（３）漁業を 　　　めぐる 　　国際環境</vt:lpstr>
      <vt:lpstr>PowerPoint プレゼンテーション</vt:lpstr>
      <vt:lpstr>Ⅰ.●●</vt:lpstr>
      <vt:lpstr>Ⅰ.●●</vt:lpstr>
      <vt:lpstr>Ⅰ.●●</vt:lpstr>
      <vt:lpstr>Ⅰ.●●</vt:lpstr>
      <vt:lpstr>Ⅰ.●●</vt:lpstr>
      <vt:lpstr>Ⅰ.●●</vt:lpstr>
      <vt:lpstr>Ⅰ.●●</vt:lpstr>
      <vt:lpstr>Ⅰ.●●</vt:lpstr>
      <vt:lpstr>Ⅰ.●●</vt:lpstr>
      <vt:lpstr>PowerPoint プレゼンテーション</vt:lpstr>
      <vt:lpstr>Ⅰ.●●</vt:lpstr>
      <vt:lpstr>Ⅰ.●●</vt:lpstr>
      <vt:lpstr>Ⅰ.●●</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水産基本計画の フォローアップについて</dc:title>
  <dc:creator>kazuo_imura240</dc:creator>
  <cp:lastModifiedBy>小川 柚葉</cp:lastModifiedBy>
  <cp:revision>11</cp:revision>
  <cp:lastPrinted>2025-12-18T04:50:05Z</cp:lastPrinted>
  <dcterms:created xsi:type="dcterms:W3CDTF">2019-10-28T09:07:14Z</dcterms:created>
  <dcterms:modified xsi:type="dcterms:W3CDTF">2025-12-18T04:50:09Z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0x01010027645845FE584949A9DAF21575ECBFFF</vt:lpwstr>
  </property>
  <property fmtid="{D5CDD505-2E9C-101B-9397-08002B2CF9AE}" pid="3" name="MediaServiceImageTags">
    <vt:lpwstr/>
  </property>
</Properties>
</file>